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0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4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4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3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4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7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975BF-FF3D-4634-AEEE-10D58C44684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47D7D-7E83-42D6-A543-42CF65480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9462" y="566057"/>
            <a:ext cx="8978537" cy="120178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New York’s NASBE Stipend </a:t>
            </a:r>
            <a:br>
              <a:rPr lang="en-US" sz="4400" dirty="0"/>
            </a:br>
            <a:r>
              <a:rPr lang="en-US" sz="4400" dirty="0"/>
              <a:t>Project Goals and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606" y="1976847"/>
            <a:ext cx="9945188" cy="4589416"/>
          </a:xfrm>
        </p:spPr>
        <p:txBody>
          <a:bodyPr/>
          <a:lstStyle/>
          <a:p>
            <a:pPr marL="114300"/>
            <a:r>
              <a:rPr lang="en-US" b="1" dirty="0"/>
              <a:t>Overall Goal: </a:t>
            </a:r>
          </a:p>
          <a:p>
            <a:pPr marL="114300"/>
            <a:r>
              <a:rPr lang="en-US" dirty="0"/>
              <a:t>Increase the </a:t>
            </a:r>
            <a:r>
              <a:rPr lang="en-US" b="1" dirty="0"/>
              <a:t>knowledge and competencies </a:t>
            </a:r>
            <a:r>
              <a:rPr lang="en-US" dirty="0"/>
              <a:t>of early child and early education workforce</a:t>
            </a:r>
          </a:p>
          <a:p>
            <a:pPr marL="114300"/>
            <a:endParaRPr lang="en-US" sz="800" dirty="0"/>
          </a:p>
          <a:p>
            <a:pPr marL="114300" indent="290513">
              <a:buClr>
                <a:schemeClr val="tx2"/>
              </a:buClr>
            </a:pPr>
            <a:r>
              <a:rPr lang="en-US" b="1" dirty="0"/>
              <a:t>Objective 1</a:t>
            </a:r>
            <a:r>
              <a:rPr lang="en-US" dirty="0"/>
              <a:t>: 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Develop a </a:t>
            </a:r>
            <a:r>
              <a:rPr lang="en-US" b="1" dirty="0"/>
              <a:t>unified competency-based early education preparation program</a:t>
            </a:r>
            <a:r>
              <a:rPr lang="en-US" dirty="0"/>
              <a:t> that addresses the needs and diversity of children in early care and early education</a:t>
            </a:r>
          </a:p>
          <a:p>
            <a:pPr marL="114300">
              <a:buClr>
                <a:schemeClr val="tx2"/>
              </a:buClr>
            </a:pPr>
            <a:endParaRPr lang="en-US" sz="800" dirty="0"/>
          </a:p>
          <a:p>
            <a:pPr marL="114300" indent="342900">
              <a:buClr>
                <a:schemeClr val="tx2"/>
              </a:buClr>
            </a:pPr>
            <a:r>
              <a:rPr lang="en-US" b="1" dirty="0"/>
              <a:t>Objective 2: 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Build a </a:t>
            </a:r>
            <a:r>
              <a:rPr lang="en-US" b="1" dirty="0"/>
              <a:t>professional development system </a:t>
            </a:r>
            <a:r>
              <a:rPr lang="en-US" dirty="0"/>
              <a:t>for the early care and early education workforce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2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Progress to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Regents Early Childhood Workgroup has committed to this work</a:t>
            </a:r>
          </a:p>
          <a:p>
            <a:pPr lvl="1"/>
            <a:r>
              <a:rPr lang="en-US" dirty="0"/>
              <a:t>Next meeting: June 13th, at 8am - 9am at NYSED;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400" dirty="0"/>
              <a:t>NYS Team attended March convening in D.C.;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Ongoing Discussions with SED’s Higher Education Office regarding pathways to certification, and strengthening the B-2 extension.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666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Technical Assistance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650" lvl="2" indent="0">
              <a:buClr>
                <a:srgbClr val="9BBB59"/>
              </a:buClr>
              <a:buNone/>
            </a:pPr>
            <a:r>
              <a:rPr lang="en-US" sz="2400" dirty="0">
                <a:solidFill>
                  <a:prstClr val="black"/>
                </a:solidFill>
              </a:rPr>
              <a:t>New York State hopes to benefit from the following support from NASBE:</a:t>
            </a:r>
          </a:p>
          <a:p>
            <a:pPr marL="120650" lvl="2" indent="0">
              <a:buClr>
                <a:srgbClr val="9BBB59"/>
              </a:buClr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858838" lvl="2" indent="-342900">
              <a:buClr>
                <a:schemeClr val="tx2"/>
              </a:buClr>
            </a:pPr>
            <a:r>
              <a:rPr lang="en-US" sz="2400" dirty="0">
                <a:solidFill>
                  <a:prstClr val="black"/>
                </a:solidFill>
              </a:rPr>
              <a:t>Share opportunities to strengthen teacher preparation including coursework and field experience requirements;</a:t>
            </a:r>
          </a:p>
          <a:p>
            <a:pPr marL="858838" lvl="2" indent="-342900">
              <a:buClr>
                <a:schemeClr val="tx2"/>
              </a:buClr>
            </a:pPr>
            <a:endParaRPr lang="en-US" sz="2400" dirty="0">
              <a:solidFill>
                <a:prstClr val="black"/>
              </a:solidFill>
            </a:endParaRPr>
          </a:p>
          <a:p>
            <a:pPr marL="858838" lvl="2" indent="-342900">
              <a:buClr>
                <a:schemeClr val="tx2"/>
              </a:buClr>
            </a:pPr>
            <a:r>
              <a:rPr lang="en-US" sz="2400" dirty="0">
                <a:solidFill>
                  <a:prstClr val="black"/>
                </a:solidFill>
              </a:rPr>
              <a:t>Provide a better understanding of the national context of best practices for the early education workforce;</a:t>
            </a:r>
          </a:p>
          <a:p>
            <a:pPr marL="858838" lvl="2" indent="-342900">
              <a:buClr>
                <a:schemeClr val="tx2"/>
              </a:buClr>
            </a:pPr>
            <a:endParaRPr lang="en-US" sz="2400" dirty="0">
              <a:solidFill>
                <a:prstClr val="black"/>
              </a:solidFill>
            </a:endParaRPr>
          </a:p>
          <a:p>
            <a:pPr marL="858838" lvl="2" indent="-342900">
              <a:buClr>
                <a:schemeClr val="tx2"/>
              </a:buClr>
            </a:pPr>
            <a:r>
              <a:rPr lang="en-US" sz="2400" dirty="0">
                <a:solidFill>
                  <a:prstClr val="black"/>
                </a:solidFill>
              </a:rPr>
              <a:t>Disseminate effective strategies in cultural competency  to support early educators so that every child will feel inspired to be a lifelong learner and succeed in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5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438" y="347911"/>
            <a:ext cx="10901362" cy="61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2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New York’s NASBE Stipend  Project Goals and Objectives</vt:lpstr>
      <vt:lpstr>Progress to Date</vt:lpstr>
      <vt:lpstr>Technical Assistance Needs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York’s NASBE Stipend  Project Goals and Objectives</dc:title>
  <dc:creator>Betsy Kenney</dc:creator>
  <cp:lastModifiedBy>Jessica Krupski</cp:lastModifiedBy>
  <cp:revision>5</cp:revision>
  <dcterms:created xsi:type="dcterms:W3CDTF">2017-05-30T19:42:33Z</dcterms:created>
  <dcterms:modified xsi:type="dcterms:W3CDTF">2019-02-08T04:41:49Z</dcterms:modified>
</cp:coreProperties>
</file>