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7" r:id="rId2"/>
    <p:sldId id="293" r:id="rId3"/>
    <p:sldId id="259" r:id="rId4"/>
    <p:sldId id="294" r:id="rId5"/>
    <p:sldId id="295" r:id="rId6"/>
    <p:sldId id="296" r:id="rId7"/>
    <p:sldId id="299" r:id="rId8"/>
    <p:sldId id="300" r:id="rId9"/>
    <p:sldId id="298"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Marschilok" initials="NM" lastIdx="1" clrIdx="0">
    <p:extLst>
      <p:ext uri="{19B8F6BF-5375-455C-9EA6-DF929625EA0E}">
        <p15:presenceInfo xmlns:p15="http://schemas.microsoft.com/office/powerpoint/2012/main" userId="S::Nicole.Marschilok@nysed.gov::4e741295-912b-4038-a876-ecc2a092c50f" providerId="AD"/>
      </p:ext>
    </p:extLst>
  </p:cmAuthor>
  <p:cmAuthor id="2" name="Melissa Montague" initials="MM" lastIdx="3" clrIdx="1">
    <p:extLst>
      <p:ext uri="{19B8F6BF-5375-455C-9EA6-DF929625EA0E}">
        <p15:presenceInfo xmlns:p15="http://schemas.microsoft.com/office/powerpoint/2012/main" userId="S::Melissa.Montague@nysed.gov::5ea6cd2c-5b96-4050-b9e5-59645785377c" providerId="AD"/>
      </p:ext>
    </p:extLst>
  </p:cmAuthor>
  <p:cmAuthor id="3" name="Erik Sweet" initials="ES" lastIdx="3" clrIdx="2">
    <p:extLst>
      <p:ext uri="{19B8F6BF-5375-455C-9EA6-DF929625EA0E}">
        <p15:presenceInfo xmlns:p15="http://schemas.microsoft.com/office/powerpoint/2012/main" userId="S::Erik.Sweet@nysed.gov::baf8187d-45d9-439b-adea-13c2b0a886b2" providerId="AD"/>
      </p:ext>
    </p:extLst>
  </p:cmAuthor>
  <p:cmAuthor id="4" name="Marybeth Casey" initials="MC" lastIdx="9" clrIdx="3">
    <p:extLst>
      <p:ext uri="{19B8F6BF-5375-455C-9EA6-DF929625EA0E}">
        <p15:presenceInfo xmlns:p15="http://schemas.microsoft.com/office/powerpoint/2012/main" userId="S::Marybeth.Casey@nysed.gov::15b07483-bc17-485c-b4df-18a5fd28ad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D6FF"/>
    <a:srgbClr val="DFC9EF"/>
    <a:srgbClr val="FFCCCC"/>
    <a:srgbClr val="89B0FF"/>
    <a:srgbClr val="FFB7B7"/>
    <a:srgbClr val="FFCCFF"/>
    <a:srgbClr val="4472C4"/>
    <a:srgbClr val="F097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050FBA-706D-083F-B9E2-5E060EEF3365}" v="57" dt="2020-09-23T13:06:22.424"/>
    <p1510:client id="{01E63CB5-42D8-EBE6-8724-C59BA82AC346}" v="847" dt="2020-09-23T12:42:38.807"/>
    <p1510:client id="{11C1D0E6-7B3A-376E-4153-4CE78D853595}" v="5" dt="2020-09-23T11:20:34.182"/>
    <p1510:client id="{5B9D94FA-F8B7-9280-AB67-90EC3D5ACA09}" v="7" dt="2020-09-22T14:02:32.022"/>
    <p1510:client id="{6920FCF2-53CB-DB53-D13F-3E2A3EAB94DB}" v="797" dt="2020-09-23T13:07:52.589"/>
    <p1510:client id="{71915B35-0CF9-43C6-B9A7-96D5E1B1CC54}" v="1765" dt="2020-09-18T16:22:08.490"/>
    <p1510:client id="{757B3965-8F1C-3E42-C97D-7B2E4D54C19A}" v="527" dt="2020-09-18T14:19:17.857"/>
    <p1510:client id="{81A2C9DC-B4B1-BE68-03AB-82CBC0933761}" v="509" dt="2020-09-23T13:05:08.039"/>
    <p1510:client id="{9068A887-B0AF-B0E8-F3C7-AC3CC8BA2725}" v="3" dt="2020-09-18T19:12:27.277"/>
    <p1510:client id="{94D4CBBE-33E9-6C38-84AA-7F85F193E0CB}" v="1" dt="2020-09-22T15:33:38.947"/>
    <p1510:client id="{94E1D58F-08C2-6F80-CE8B-0BAFD5806609}" v="83" dt="2020-09-23T13:10:13.160"/>
    <p1510:client id="{BE09B586-0531-2A75-F8C1-54FECDE31B7E}" v="6" dt="2020-09-22T17:34:27.564"/>
    <p1510:client id="{CE4A5F1C-9182-9F69-E994-1D386D1D855D}" v="385" dt="2020-09-22T14:00:02.029"/>
    <p1510:client id="{D532FAE6-EF98-E535-AA15-258887D15827}" v="14" dt="2020-09-15T18:05:40.570"/>
    <p1510:client id="{ED6444D4-6C07-313D-74F9-56AAA4339F3B}" v="204" dt="2020-09-22T15:33:02.927"/>
    <p1510:client id="{EF1F7695-9242-EE82-AB9A-C62205F9920C}" v="177" dt="2020-09-22T14:57:49.9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4" y="14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86D43A-6504-4068-AC0A-3D7119DD5573}" type="datetimeFigureOut">
              <a:rPr lang="en-US" smtClean="0"/>
              <a:t>9/23/2020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E14C8-0722-48BD-B95D-1E942DBA8F24}" type="slidenum">
              <a:rPr lang="en-US" smtClean="0"/>
              <a:t>‹#›</a:t>
            </a:fld>
            <a:endParaRPr lang="en-US"/>
          </a:p>
        </p:txBody>
      </p:sp>
    </p:spTree>
    <p:extLst>
      <p:ext uri="{BB962C8B-B14F-4D97-AF65-F5344CB8AC3E}">
        <p14:creationId xmlns:p14="http://schemas.microsoft.com/office/powerpoint/2010/main" val="2976309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E14C8-0722-48BD-B95D-1E942DBA8F24}" type="slidenum">
              <a:rPr lang="en-US" smtClean="0"/>
              <a:t>2</a:t>
            </a:fld>
            <a:endParaRPr lang="en-US"/>
          </a:p>
        </p:txBody>
      </p:sp>
    </p:spTree>
    <p:extLst>
      <p:ext uri="{BB962C8B-B14F-4D97-AF65-F5344CB8AC3E}">
        <p14:creationId xmlns:p14="http://schemas.microsoft.com/office/powerpoint/2010/main" val="1465701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E14C8-0722-48BD-B95D-1E942DBA8F24}" type="slidenum">
              <a:rPr lang="en-US" smtClean="0"/>
              <a:t>3</a:t>
            </a:fld>
            <a:endParaRPr lang="en-US"/>
          </a:p>
        </p:txBody>
      </p:sp>
    </p:spTree>
    <p:extLst>
      <p:ext uri="{BB962C8B-B14F-4D97-AF65-F5344CB8AC3E}">
        <p14:creationId xmlns:p14="http://schemas.microsoft.com/office/powerpoint/2010/main" val="735643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Quality Stars is NY's common, statewide, tiered quality rating and improvement system for early childhood programming</a:t>
            </a:r>
          </a:p>
          <a:p>
            <a:pPr marL="171450" indent="-171450">
              <a:buFont typeface="Arial"/>
              <a:buChar char="•"/>
            </a:pPr>
            <a:r>
              <a:rPr lang="en-US"/>
              <a:t>It is overseen by the Early Childhood Advisory Council (ECAC) and is part of larger effort to improve the quality of New York’s early learning and development system.  </a:t>
            </a:r>
            <a:endParaRPr lang="en-US">
              <a:cs typeface="Calibri"/>
            </a:endParaRPr>
          </a:p>
          <a:p>
            <a:pPr marL="171450" indent="-171450">
              <a:buFont typeface="Arial"/>
              <a:buChar char="•"/>
            </a:pPr>
            <a:r>
              <a:rPr lang="en-US"/>
              <a:t>Important features of </a:t>
            </a:r>
            <a:r>
              <a:rPr lang="en-US" err="1"/>
              <a:t>QUALITYstarsNY</a:t>
            </a:r>
            <a:r>
              <a:rPr lang="en-US"/>
              <a:t> include a common protocol for the assessment of program quality and fiscal oversight, professional development, and technical assistance resources for supporting program improvement and rewarding program success. </a:t>
            </a:r>
            <a:endParaRPr lang="en-US">
              <a:cs typeface="Calibri"/>
            </a:endParaRPr>
          </a:p>
          <a:p>
            <a:pPr marL="171450" indent="-171450">
              <a:buFont typeface="Arial"/>
              <a:buChar char="•"/>
            </a:pPr>
            <a:r>
              <a:rPr lang="en-US" err="1"/>
              <a:t>QUALITYstarsNY</a:t>
            </a:r>
            <a:r>
              <a:rPr lang="en-US"/>
              <a:t> is part of larger effort to improve the quality of New York’s early learning and development system in the following four areas:  Learning Environment, Family Engagement, Qualifications and Experience, and Leadership and Management</a:t>
            </a:r>
            <a:endParaRPr lang="en-US">
              <a:cs typeface="Calibri"/>
            </a:endParaRPr>
          </a:p>
          <a:p>
            <a:pPr marL="171450" indent="-171450">
              <a:buFont typeface="Arial"/>
              <a:buChar char="•"/>
            </a:pPr>
            <a:r>
              <a:rPr lang="en-US" err="1"/>
              <a:t>QUALITYstarsNY</a:t>
            </a:r>
            <a:r>
              <a:rPr lang="en-US"/>
              <a:t> is designed to include all settings where children receive care and education, including informal family child care and all programs and providers that are regulated by New York State agencies.  (These include: center-based programs, family and group family child care, school-age care programs, Early Head Start and Head Start centers, Universal Prekindergarten (New York’s state funded prekindergarten program), Early Intervention center-based programs (Part C of IDEA), Preschool Special Education Programs (Part B of IDEA), and registered nonpublic nursery schools)</a:t>
            </a:r>
            <a:endParaRPr lang="en-US">
              <a:cs typeface="Calibri" panose="020F0502020204030204"/>
            </a:endParaRPr>
          </a:p>
          <a:p>
            <a:endParaRPr lang="en-US"/>
          </a:p>
          <a:p>
            <a:r>
              <a:rPr lang="en-US"/>
              <a:t>  </a:t>
            </a: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A3E14C8-0722-48BD-B95D-1E942DBA8F24}" type="slidenum">
              <a:rPr lang="en-US" smtClean="0"/>
              <a:t>7</a:t>
            </a:fld>
            <a:endParaRPr lang="en-US"/>
          </a:p>
        </p:txBody>
      </p:sp>
    </p:spTree>
    <p:extLst>
      <p:ext uri="{BB962C8B-B14F-4D97-AF65-F5344CB8AC3E}">
        <p14:creationId xmlns:p14="http://schemas.microsoft.com/office/powerpoint/2010/main" val="3670302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NYSED has developed resources and practices to help prepare all students for success, beginning in Prekindergarten.   </a:t>
            </a:r>
            <a:endParaRPr lang="en-US"/>
          </a:p>
          <a:p>
            <a:endParaRPr lang="en-US">
              <a:cs typeface="Calibri"/>
            </a:endParaRPr>
          </a:p>
          <a:p>
            <a:r>
              <a:rPr lang="en-US">
                <a:cs typeface="Calibri"/>
              </a:rPr>
              <a:t>The Emergent Multilingual Learner Profile for Prekindergarten students will assist educators in:</a:t>
            </a:r>
          </a:p>
          <a:p>
            <a:pPr marL="171450" indent="-171450">
              <a:buFont typeface="Arial"/>
              <a:buChar char="•"/>
            </a:pPr>
            <a:endParaRPr lang="en-US">
              <a:cs typeface="Calibri"/>
            </a:endParaRPr>
          </a:p>
          <a:p>
            <a:pPr marL="171450" indent="-171450">
              <a:buFont typeface="Arial"/>
              <a:buChar char="•"/>
            </a:pPr>
            <a:r>
              <a:rPr lang="en-US">
                <a:cs typeface="Calibri"/>
              </a:rPr>
              <a:t>Gathering information about the existing home language(s) and linguistic experiences of all young learners</a:t>
            </a:r>
          </a:p>
          <a:p>
            <a:pPr marL="171450" indent="-171450">
              <a:buFont typeface="Arial"/>
              <a:buChar char="•"/>
            </a:pPr>
            <a:r>
              <a:rPr lang="en-US">
                <a:cs typeface="Calibri"/>
              </a:rPr>
              <a:t>Planning for instruction and programming that is responsive to the needs of diverse learners and their families</a:t>
            </a:r>
          </a:p>
          <a:p>
            <a:pPr marL="171450" indent="-171450">
              <a:buFont typeface="Arial"/>
              <a:buChar char="•"/>
            </a:pPr>
            <a:r>
              <a:rPr lang="en-US">
                <a:cs typeface="Calibri"/>
              </a:rPr>
              <a:t>Ensuring an effective and successful transition from prekindergarten to Kindergarten</a:t>
            </a:r>
          </a:p>
          <a:p>
            <a:endParaRPr lang="en-US">
              <a:cs typeface="Calibri"/>
            </a:endParaRPr>
          </a:p>
        </p:txBody>
      </p:sp>
      <p:sp>
        <p:nvSpPr>
          <p:cNvPr id="4" name="Slide Number Placeholder 3"/>
          <p:cNvSpPr>
            <a:spLocks noGrp="1"/>
          </p:cNvSpPr>
          <p:nvPr>
            <p:ph type="sldNum" sz="quarter" idx="5"/>
          </p:nvPr>
        </p:nvSpPr>
        <p:spPr/>
        <p:txBody>
          <a:bodyPr/>
          <a:lstStyle/>
          <a:p>
            <a:fld id="{0A3E14C8-0722-48BD-B95D-1E942DBA8F24}" type="slidenum">
              <a:rPr lang="en-US" smtClean="0"/>
              <a:t>8</a:t>
            </a:fld>
            <a:endParaRPr lang="en-US"/>
          </a:p>
        </p:txBody>
      </p:sp>
    </p:spTree>
    <p:extLst>
      <p:ext uri="{BB962C8B-B14F-4D97-AF65-F5344CB8AC3E}">
        <p14:creationId xmlns:p14="http://schemas.microsoft.com/office/powerpoint/2010/main" val="22279179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9225" y="2621134"/>
            <a:ext cx="10993549" cy="1475013"/>
          </a:xfrm>
          <a:effectLst/>
        </p:spPr>
        <p:txBody>
          <a:bodyPr anchor="b">
            <a:normAutofit/>
          </a:bodyPr>
          <a:lstStyle>
            <a:lvl1pPr>
              <a:defRPr sz="3600" cap="none">
                <a:solidFill>
                  <a:schemeClr val="bg1"/>
                </a:solidFill>
              </a:defRPr>
            </a:lvl1pPr>
          </a:lstStyle>
          <a:p>
            <a:r>
              <a:rPr lang="en-US"/>
              <a:t>Click to add title of presentation</a:t>
            </a:r>
            <a:br>
              <a:rPr lang="en-US"/>
            </a:br>
            <a:endParaRPr lang="en-US"/>
          </a:p>
        </p:txBody>
      </p:sp>
      <p:sp>
        <p:nvSpPr>
          <p:cNvPr id="3" name="Subtitle 1"/>
          <p:cNvSpPr>
            <a:spLocks noGrp="1"/>
          </p:cNvSpPr>
          <p:nvPr>
            <p:ph type="subTitle" idx="1" hasCustomPrompt="1"/>
          </p:nvPr>
        </p:nvSpPr>
        <p:spPr>
          <a:xfrm>
            <a:off x="595032" y="4130540"/>
            <a:ext cx="10993546" cy="475853"/>
          </a:xfrm>
        </p:spPr>
        <p:txBody>
          <a:bodyPr anchor="t">
            <a:normAutofit/>
          </a:bodyPr>
          <a:lstStyle>
            <a:lvl1pPr marL="0" indent="0" algn="l">
              <a:buNone/>
              <a:defRPr sz="2400" cap="none">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Location / conference name / date</a:t>
            </a:r>
          </a:p>
        </p:txBody>
      </p:sp>
      <p:sp>
        <p:nvSpPr>
          <p:cNvPr id="18" name="Subtitle 2">
            <a:extLst>
              <a:ext uri="{FF2B5EF4-FFF2-40B4-BE49-F238E27FC236}">
                <a16:creationId xmlns:a16="http://schemas.microsoft.com/office/drawing/2014/main" id="{2AEEBCE9-B068-4D8A-8DDE-DC4D50C98F22}"/>
              </a:ext>
            </a:extLst>
          </p:cNvPr>
          <p:cNvSpPr txBox="1">
            <a:spLocks/>
          </p:cNvSpPr>
          <p:nvPr userDrawn="1"/>
        </p:nvSpPr>
        <p:spPr>
          <a:xfrm>
            <a:off x="595032" y="4657983"/>
            <a:ext cx="10993546" cy="475853"/>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24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endParaRPr lang="en-US"/>
          </a:p>
        </p:txBody>
      </p:sp>
      <p:sp>
        <p:nvSpPr>
          <p:cNvPr id="7" name="Rectangle 1">
            <a:extLst>
              <a:ext uri="{C183D7F6-B498-43B3-948B-1728B52AA6E4}">
                <adec:decorative xmlns:adec="http://schemas.microsoft.com/office/drawing/2017/decorative" val="1"/>
              </a:ext>
            </a:extLst>
          </p:cNvPr>
          <p:cNvSpPr/>
          <p:nvPr/>
        </p:nvSpPr>
        <p:spPr>
          <a:xfrm>
            <a:off x="447789" y="2329676"/>
            <a:ext cx="11288033" cy="33316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30" name="Picture 1">
            <a:extLst>
              <a:ext uri="{FF2B5EF4-FFF2-40B4-BE49-F238E27FC236}">
                <a16:creationId xmlns:a16="http://schemas.microsoft.com/office/drawing/2014/main" id="{F787C94A-74E4-47DD-9C5F-27D79028168A}"/>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2197"/>
          <a:stretch/>
        </p:blipFill>
        <p:spPr bwMode="auto">
          <a:xfrm>
            <a:off x="447789" y="676675"/>
            <a:ext cx="2258360" cy="147250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a:extLst>
              <a:ext uri="{FF2B5EF4-FFF2-40B4-BE49-F238E27FC236}">
                <a16:creationId xmlns:a16="http://schemas.microsoft.com/office/drawing/2014/main" id="{BF803153-941B-49D1-9973-6890346DA31F}"/>
              </a:ext>
              <a:ext uri="{C183D7F6-B498-43B3-948B-1728B52AA6E4}">
                <adec:decorative xmlns:adec="http://schemas.microsoft.com/office/drawing/2017/decorative" val="1"/>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697"/>
          <a:stretch/>
        </p:blipFill>
        <p:spPr bwMode="auto">
          <a:xfrm>
            <a:off x="2608441" y="689720"/>
            <a:ext cx="2204557" cy="145946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3">
            <a:extLst>
              <a:ext uri="{FF2B5EF4-FFF2-40B4-BE49-F238E27FC236}">
                <a16:creationId xmlns:a16="http://schemas.microsoft.com/office/drawing/2014/main" id="{FF6F280B-58ED-4F66-B9C5-06D645CC6453}"/>
              </a:ext>
              <a:ext uri="{C183D7F6-B498-43B3-948B-1728B52AA6E4}">
                <adec:decorative xmlns:adec="http://schemas.microsoft.com/office/drawing/2017/decorative" val="1"/>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1496" b="1726"/>
          <a:stretch/>
        </p:blipFill>
        <p:spPr bwMode="auto">
          <a:xfrm>
            <a:off x="4803099" y="689720"/>
            <a:ext cx="2258360" cy="144916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4">
            <a:extLst>
              <a:ext uri="{FF2B5EF4-FFF2-40B4-BE49-F238E27FC236}">
                <a16:creationId xmlns:a16="http://schemas.microsoft.com/office/drawing/2014/main" id="{8298B12B-B675-44AC-AD73-7BFAA370DF9D}"/>
              </a:ext>
              <a:ext uri="{C183D7F6-B498-43B3-948B-1728B52AA6E4}">
                <adec:decorative xmlns:adec="http://schemas.microsoft.com/office/drawing/2017/decorative" val="1"/>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2057" b="2037"/>
          <a:stretch/>
        </p:blipFill>
        <p:spPr bwMode="auto">
          <a:xfrm>
            <a:off x="7061460" y="693839"/>
            <a:ext cx="2258360" cy="144504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5">
            <a:extLst>
              <a:ext uri="{FF2B5EF4-FFF2-40B4-BE49-F238E27FC236}">
                <a16:creationId xmlns:a16="http://schemas.microsoft.com/office/drawing/2014/main" id="{F43F673F-7D16-4959-933A-5D824158E604}"/>
              </a:ext>
              <a:ext uri="{C183D7F6-B498-43B3-948B-1728B52AA6E4}">
                <adec:decorative xmlns:adec="http://schemas.microsoft.com/office/drawing/2017/decorative" val="1"/>
              </a:ext>
            </a:extLst>
          </p:cNvPr>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10282"/>
          <a:stretch/>
        </p:blipFill>
        <p:spPr bwMode="auto">
          <a:xfrm>
            <a:off x="9319821" y="692511"/>
            <a:ext cx="2416001" cy="14450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6" descr="NYSED logo">
            <a:extLst>
              <a:ext uri="{FF2B5EF4-FFF2-40B4-BE49-F238E27FC236}">
                <a16:creationId xmlns:a16="http://schemas.microsoft.com/office/drawing/2014/main" id="{7851F4CC-DFF3-4544-8935-8C3EA474F1F6}"/>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463629" y="5852071"/>
            <a:ext cx="3071769" cy="7792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5">
    <p:spTree>
      <p:nvGrpSpPr>
        <p:cNvPr id="1" name=""/>
        <p:cNvGrpSpPr/>
        <p:nvPr/>
      </p:nvGrpSpPr>
      <p:grpSpPr>
        <a:xfrm>
          <a:off x="0" y="0"/>
          <a:ext cx="0" cy="0"/>
          <a:chOff x="0" y="0"/>
          <a:chExt cx="0" cy="0"/>
        </a:xfrm>
      </p:grpSpPr>
      <p:sp>
        <p:nvSpPr>
          <p:cNvPr id="2" name="Page Number">
            <a:extLst>
              <a:ext uri="{FF2B5EF4-FFF2-40B4-BE49-F238E27FC236}">
                <a16:creationId xmlns:a16="http://schemas.microsoft.com/office/drawing/2014/main" id="{BBBB8DEA-4767-4A4C-9F29-54B287F95127}"/>
              </a:ext>
            </a:extLst>
          </p:cNvPr>
          <p:cNvSpPr txBox="1"/>
          <p:nvPr userDrawn="1"/>
        </p:nvSpPr>
        <p:spPr>
          <a:xfrm>
            <a:off x="11126912" y="6277507"/>
            <a:ext cx="483895" cy="369332"/>
          </a:xfrm>
          <a:prstGeom prst="rect">
            <a:avLst/>
          </a:prstGeom>
          <a:noFill/>
        </p:spPr>
        <p:txBody>
          <a:bodyPr wrap="square" rtlCol="0">
            <a:spAutoFit/>
          </a:bodyPr>
          <a:lstStyle/>
          <a:p>
            <a:fld id="{E30B7D82-F70E-4B16-A973-09F3DABF33B6}" type="slidenum">
              <a:rPr lang="en-US" smtClean="0"/>
              <a:t>‹#›</a:t>
            </a:fld>
            <a:endParaRPr lang="en-US"/>
          </a:p>
        </p:txBody>
      </p:sp>
      <p:sp>
        <p:nvSpPr>
          <p:cNvPr id="4" name="Title 1">
            <a:extLst>
              <a:ext uri="{FF2B5EF4-FFF2-40B4-BE49-F238E27FC236}">
                <a16:creationId xmlns:a16="http://schemas.microsoft.com/office/drawing/2014/main" id="{1DBFEF21-E483-4375-AF72-DC02CD9895E5}"/>
              </a:ext>
            </a:extLst>
          </p:cNvPr>
          <p:cNvSpPr>
            <a:spLocks noGrp="1"/>
          </p:cNvSpPr>
          <p:nvPr>
            <p:ph type="title" hasCustomPrompt="1"/>
          </p:nvPr>
        </p:nvSpPr>
        <p:spPr>
          <a:xfrm>
            <a:off x="581192" y="702156"/>
            <a:ext cx="11029616" cy="636608"/>
          </a:xfrm>
        </p:spPr>
        <p:txBody>
          <a:bodyPr/>
          <a:lstStyle>
            <a:lvl1pPr>
              <a:defRPr b="1" cap="none">
                <a:solidFill>
                  <a:srgbClr val="002060"/>
                </a:solidFill>
              </a:defRPr>
            </a:lvl1pPr>
          </a:lstStyle>
          <a:p>
            <a:r>
              <a:rPr lang="en-US"/>
              <a:t>Click to edit Master text styles</a:t>
            </a:r>
          </a:p>
        </p:txBody>
      </p:sp>
      <p:sp>
        <p:nvSpPr>
          <p:cNvPr id="3" name="Content Placeholder 1">
            <a:extLst>
              <a:ext uri="{FF2B5EF4-FFF2-40B4-BE49-F238E27FC236}">
                <a16:creationId xmlns:a16="http://schemas.microsoft.com/office/drawing/2014/main" id="{8E6BF99C-33B3-4E86-9B50-14922559B1F9}"/>
              </a:ext>
            </a:extLst>
          </p:cNvPr>
          <p:cNvSpPr>
            <a:spLocks noGrp="1"/>
          </p:cNvSpPr>
          <p:nvPr>
            <p:ph idx="1" hasCustomPrompt="1"/>
          </p:nvPr>
        </p:nvSpPr>
        <p:spPr>
          <a:xfrm>
            <a:off x="743117" y="1794547"/>
            <a:ext cx="283828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1</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BCFA8516-FC6A-4446-A588-C44E58C9595A}"/>
              </a:ext>
            </a:extLst>
          </p:cNvPr>
          <p:cNvSpPr>
            <a:spLocks noGrp="1"/>
          </p:cNvSpPr>
          <p:nvPr>
            <p:ph idx="11" hasCustomPrompt="1"/>
          </p:nvPr>
        </p:nvSpPr>
        <p:spPr>
          <a:xfrm>
            <a:off x="4622559" y="1794547"/>
            <a:ext cx="293353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2</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FEABD05F-7576-4904-8143-67CC070A8F59}"/>
              </a:ext>
            </a:extLst>
          </p:cNvPr>
          <p:cNvSpPr>
            <a:spLocks noGrp="1"/>
          </p:cNvSpPr>
          <p:nvPr>
            <p:ph idx="12" hasCustomPrompt="1"/>
          </p:nvPr>
        </p:nvSpPr>
        <p:spPr>
          <a:xfrm>
            <a:off x="8597251" y="1794549"/>
            <a:ext cx="293353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3</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a:extLst>
              <a:ext uri="{FF2B5EF4-FFF2-40B4-BE49-F238E27FC236}">
                <a16:creationId xmlns:a16="http://schemas.microsoft.com/office/drawing/2014/main" id="{5C0B1526-FF11-4DEF-BD1C-859F0E9A4C00}"/>
              </a:ext>
            </a:extLst>
          </p:cNvPr>
          <p:cNvSpPr>
            <a:spLocks noGrp="1"/>
          </p:cNvSpPr>
          <p:nvPr>
            <p:ph idx="13" hasCustomPrompt="1"/>
          </p:nvPr>
        </p:nvSpPr>
        <p:spPr>
          <a:xfrm>
            <a:off x="2412888" y="3990585"/>
            <a:ext cx="283828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4</a:t>
            </a:r>
          </a:p>
          <a:p>
            <a:pPr lvl="1"/>
            <a:r>
              <a:rPr lang="en-US"/>
              <a:t>Second level</a:t>
            </a:r>
          </a:p>
          <a:p>
            <a:pPr lvl="2"/>
            <a:r>
              <a:rPr lang="en-US"/>
              <a:t>Third level</a:t>
            </a:r>
          </a:p>
          <a:p>
            <a:pPr lvl="3"/>
            <a:r>
              <a:rPr lang="en-US"/>
              <a:t>Fourth level</a:t>
            </a:r>
          </a:p>
          <a:p>
            <a:pPr lvl="4"/>
            <a:r>
              <a:rPr lang="en-US"/>
              <a:t>Fifth level</a:t>
            </a:r>
          </a:p>
        </p:txBody>
      </p:sp>
      <p:sp>
        <p:nvSpPr>
          <p:cNvPr id="9" name="Content Placeholder 5">
            <a:extLst>
              <a:ext uri="{FF2B5EF4-FFF2-40B4-BE49-F238E27FC236}">
                <a16:creationId xmlns:a16="http://schemas.microsoft.com/office/drawing/2014/main" id="{27BB2C17-7603-4329-A6FA-63D9F3711582}"/>
              </a:ext>
            </a:extLst>
          </p:cNvPr>
          <p:cNvSpPr>
            <a:spLocks noGrp="1"/>
          </p:cNvSpPr>
          <p:nvPr>
            <p:ph idx="14" hasCustomPrompt="1"/>
          </p:nvPr>
        </p:nvSpPr>
        <p:spPr>
          <a:xfrm>
            <a:off x="6292329" y="4021314"/>
            <a:ext cx="293353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5</a:t>
            </a:r>
          </a:p>
          <a:p>
            <a:pPr lvl="1"/>
            <a:r>
              <a:rPr lang="en-US"/>
              <a:t>Second level</a:t>
            </a:r>
          </a:p>
          <a:p>
            <a:pPr lvl="2"/>
            <a:r>
              <a:rPr lang="en-US"/>
              <a:t>Third level</a:t>
            </a:r>
          </a:p>
          <a:p>
            <a:pPr lvl="3"/>
            <a:r>
              <a:rPr lang="en-US"/>
              <a:t>Fourth level</a:t>
            </a:r>
          </a:p>
          <a:p>
            <a:pPr lvl="4"/>
            <a:r>
              <a:rPr lang="en-US"/>
              <a:t>Fifth level</a:t>
            </a:r>
          </a:p>
        </p:txBody>
      </p:sp>
      <p:pic>
        <p:nvPicPr>
          <p:cNvPr id="5" name="Picture 1">
            <a:extLst>
              <a:ext uri="{FF2B5EF4-FFF2-40B4-BE49-F238E27FC236}">
                <a16:creationId xmlns:a16="http://schemas.microsoft.com/office/drawing/2014/main" id="{567CA9D2-61CE-4446-A548-42E7DDB3F7B7}"/>
              </a:ext>
              <a:ext uri="{C183D7F6-B498-43B3-948B-1728B52AA6E4}">
                <adec:decorative xmlns:adec="http://schemas.microsoft.com/office/drawing/2017/decorative" val="1"/>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72260" y="1521775"/>
            <a:ext cx="10240433" cy="5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790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5_Logo">
    <p:spTree>
      <p:nvGrpSpPr>
        <p:cNvPr id="1" name=""/>
        <p:cNvGrpSpPr/>
        <p:nvPr/>
      </p:nvGrpSpPr>
      <p:grpSpPr>
        <a:xfrm>
          <a:off x="0" y="0"/>
          <a:ext cx="0" cy="0"/>
          <a:chOff x="0" y="0"/>
          <a:chExt cx="0" cy="0"/>
        </a:xfrm>
      </p:grpSpPr>
      <p:sp>
        <p:nvSpPr>
          <p:cNvPr id="2" name="Page Number">
            <a:extLst>
              <a:ext uri="{FF2B5EF4-FFF2-40B4-BE49-F238E27FC236}">
                <a16:creationId xmlns:a16="http://schemas.microsoft.com/office/drawing/2014/main" id="{BBBB8DEA-4767-4A4C-9F29-54B287F95127}"/>
              </a:ext>
            </a:extLst>
          </p:cNvPr>
          <p:cNvSpPr txBox="1"/>
          <p:nvPr userDrawn="1"/>
        </p:nvSpPr>
        <p:spPr>
          <a:xfrm>
            <a:off x="11126912" y="6277507"/>
            <a:ext cx="483895" cy="369332"/>
          </a:xfrm>
          <a:prstGeom prst="rect">
            <a:avLst/>
          </a:prstGeom>
          <a:noFill/>
        </p:spPr>
        <p:txBody>
          <a:bodyPr wrap="square" rtlCol="0">
            <a:spAutoFit/>
          </a:bodyPr>
          <a:lstStyle/>
          <a:p>
            <a:fld id="{E30B7D82-F70E-4B16-A973-09F3DABF33B6}" type="slidenum">
              <a:rPr lang="en-US" smtClean="0"/>
              <a:t>‹#›</a:t>
            </a:fld>
            <a:endParaRPr lang="en-US"/>
          </a:p>
        </p:txBody>
      </p:sp>
      <p:sp>
        <p:nvSpPr>
          <p:cNvPr id="4" name="Title 1">
            <a:extLst>
              <a:ext uri="{FF2B5EF4-FFF2-40B4-BE49-F238E27FC236}">
                <a16:creationId xmlns:a16="http://schemas.microsoft.com/office/drawing/2014/main" id="{1DBFEF21-E483-4375-AF72-DC02CD9895E5}"/>
              </a:ext>
            </a:extLst>
          </p:cNvPr>
          <p:cNvSpPr>
            <a:spLocks noGrp="1"/>
          </p:cNvSpPr>
          <p:nvPr>
            <p:ph type="title" hasCustomPrompt="1"/>
          </p:nvPr>
        </p:nvSpPr>
        <p:spPr>
          <a:xfrm>
            <a:off x="581192" y="702156"/>
            <a:ext cx="11029616" cy="636608"/>
          </a:xfrm>
        </p:spPr>
        <p:txBody>
          <a:bodyPr/>
          <a:lstStyle>
            <a:lvl1pPr>
              <a:defRPr b="1" cap="none">
                <a:solidFill>
                  <a:srgbClr val="002060"/>
                </a:solidFill>
              </a:defRPr>
            </a:lvl1pPr>
          </a:lstStyle>
          <a:p>
            <a:r>
              <a:rPr lang="en-US"/>
              <a:t>Click to edit Master text styles</a:t>
            </a:r>
          </a:p>
        </p:txBody>
      </p:sp>
      <p:sp>
        <p:nvSpPr>
          <p:cNvPr id="3" name="Content Placeholder 1">
            <a:extLst>
              <a:ext uri="{FF2B5EF4-FFF2-40B4-BE49-F238E27FC236}">
                <a16:creationId xmlns:a16="http://schemas.microsoft.com/office/drawing/2014/main" id="{8E6BF99C-33B3-4E86-9B50-14922559B1F9}"/>
              </a:ext>
            </a:extLst>
          </p:cNvPr>
          <p:cNvSpPr>
            <a:spLocks noGrp="1"/>
          </p:cNvSpPr>
          <p:nvPr>
            <p:ph idx="1" hasCustomPrompt="1"/>
          </p:nvPr>
        </p:nvSpPr>
        <p:spPr>
          <a:xfrm>
            <a:off x="743117" y="1794547"/>
            <a:ext cx="283828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1</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BCFA8516-FC6A-4446-A588-C44E58C9595A}"/>
              </a:ext>
            </a:extLst>
          </p:cNvPr>
          <p:cNvSpPr>
            <a:spLocks noGrp="1"/>
          </p:cNvSpPr>
          <p:nvPr>
            <p:ph idx="11" hasCustomPrompt="1"/>
          </p:nvPr>
        </p:nvSpPr>
        <p:spPr>
          <a:xfrm>
            <a:off x="4622559" y="1794547"/>
            <a:ext cx="293353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2</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FEABD05F-7576-4904-8143-67CC070A8F59}"/>
              </a:ext>
            </a:extLst>
          </p:cNvPr>
          <p:cNvSpPr>
            <a:spLocks noGrp="1"/>
          </p:cNvSpPr>
          <p:nvPr>
            <p:ph idx="12" hasCustomPrompt="1"/>
          </p:nvPr>
        </p:nvSpPr>
        <p:spPr>
          <a:xfrm>
            <a:off x="8597251" y="1794549"/>
            <a:ext cx="293353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3</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a:extLst>
              <a:ext uri="{FF2B5EF4-FFF2-40B4-BE49-F238E27FC236}">
                <a16:creationId xmlns:a16="http://schemas.microsoft.com/office/drawing/2014/main" id="{5C0B1526-FF11-4DEF-BD1C-859F0E9A4C00}"/>
              </a:ext>
            </a:extLst>
          </p:cNvPr>
          <p:cNvSpPr>
            <a:spLocks noGrp="1"/>
          </p:cNvSpPr>
          <p:nvPr>
            <p:ph idx="13" hasCustomPrompt="1"/>
          </p:nvPr>
        </p:nvSpPr>
        <p:spPr>
          <a:xfrm>
            <a:off x="2585169" y="3990585"/>
            <a:ext cx="283828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4</a:t>
            </a:r>
          </a:p>
          <a:p>
            <a:pPr lvl="1"/>
            <a:r>
              <a:rPr lang="en-US"/>
              <a:t>Second level</a:t>
            </a:r>
          </a:p>
          <a:p>
            <a:pPr lvl="2"/>
            <a:r>
              <a:rPr lang="en-US"/>
              <a:t>Third level</a:t>
            </a:r>
          </a:p>
          <a:p>
            <a:pPr lvl="3"/>
            <a:r>
              <a:rPr lang="en-US"/>
              <a:t>Fourth level</a:t>
            </a:r>
          </a:p>
          <a:p>
            <a:pPr lvl="4"/>
            <a:r>
              <a:rPr lang="en-US"/>
              <a:t>Fifth level</a:t>
            </a:r>
          </a:p>
        </p:txBody>
      </p:sp>
      <p:sp>
        <p:nvSpPr>
          <p:cNvPr id="9" name="Content Placeholder 5">
            <a:extLst>
              <a:ext uri="{FF2B5EF4-FFF2-40B4-BE49-F238E27FC236}">
                <a16:creationId xmlns:a16="http://schemas.microsoft.com/office/drawing/2014/main" id="{27BB2C17-7603-4329-A6FA-63D9F3711582}"/>
              </a:ext>
            </a:extLst>
          </p:cNvPr>
          <p:cNvSpPr>
            <a:spLocks noGrp="1"/>
          </p:cNvSpPr>
          <p:nvPr>
            <p:ph idx="14" hasCustomPrompt="1"/>
          </p:nvPr>
        </p:nvSpPr>
        <p:spPr>
          <a:xfrm>
            <a:off x="6464610" y="4021314"/>
            <a:ext cx="293353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5</a:t>
            </a:r>
          </a:p>
          <a:p>
            <a:pPr lvl="1"/>
            <a:r>
              <a:rPr lang="en-US"/>
              <a:t>Second level</a:t>
            </a:r>
          </a:p>
          <a:p>
            <a:pPr lvl="2"/>
            <a:r>
              <a:rPr lang="en-US"/>
              <a:t>Third level</a:t>
            </a:r>
          </a:p>
          <a:p>
            <a:pPr lvl="3"/>
            <a:r>
              <a:rPr lang="en-US"/>
              <a:t>Fourth level</a:t>
            </a:r>
          </a:p>
          <a:p>
            <a:pPr lvl="4"/>
            <a:r>
              <a:rPr lang="en-US"/>
              <a:t>Fifth level</a:t>
            </a:r>
          </a:p>
        </p:txBody>
      </p:sp>
      <p:pic>
        <p:nvPicPr>
          <p:cNvPr id="5" name="Picture 1">
            <a:extLst>
              <a:ext uri="{FF2B5EF4-FFF2-40B4-BE49-F238E27FC236}">
                <a16:creationId xmlns:a16="http://schemas.microsoft.com/office/drawing/2014/main" id="{567CA9D2-61CE-4446-A548-42E7DDB3F7B7}"/>
              </a:ext>
              <a:ext uri="{C183D7F6-B498-43B3-948B-1728B52AA6E4}">
                <adec:decorative xmlns:adec="http://schemas.microsoft.com/office/drawing/2017/decorative" val="1"/>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72260" y="1521775"/>
            <a:ext cx="10240433" cy="5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79072620-3F33-4A58-B7E1-E82CDFA7876D}"/>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4881" y="5952088"/>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645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5_Logo_Top">
    <p:spTree>
      <p:nvGrpSpPr>
        <p:cNvPr id="1" name=""/>
        <p:cNvGrpSpPr/>
        <p:nvPr/>
      </p:nvGrpSpPr>
      <p:grpSpPr>
        <a:xfrm>
          <a:off x="0" y="0"/>
          <a:ext cx="0" cy="0"/>
          <a:chOff x="0" y="0"/>
          <a:chExt cx="0" cy="0"/>
        </a:xfrm>
      </p:grpSpPr>
      <p:sp>
        <p:nvSpPr>
          <p:cNvPr id="2" name="Page Number">
            <a:extLst>
              <a:ext uri="{FF2B5EF4-FFF2-40B4-BE49-F238E27FC236}">
                <a16:creationId xmlns:a16="http://schemas.microsoft.com/office/drawing/2014/main" id="{BBBB8DEA-4767-4A4C-9F29-54B287F95127}"/>
              </a:ext>
            </a:extLst>
          </p:cNvPr>
          <p:cNvSpPr txBox="1"/>
          <p:nvPr userDrawn="1"/>
        </p:nvSpPr>
        <p:spPr>
          <a:xfrm>
            <a:off x="11126912" y="6277507"/>
            <a:ext cx="483895" cy="369332"/>
          </a:xfrm>
          <a:prstGeom prst="rect">
            <a:avLst/>
          </a:prstGeom>
          <a:noFill/>
        </p:spPr>
        <p:txBody>
          <a:bodyPr wrap="square" rtlCol="0">
            <a:spAutoFit/>
          </a:bodyPr>
          <a:lstStyle/>
          <a:p>
            <a:fld id="{E30B7D82-F70E-4B16-A973-09F3DABF33B6}" type="slidenum">
              <a:rPr lang="en-US" smtClean="0"/>
              <a:t>‹#›</a:t>
            </a:fld>
            <a:endParaRPr lang="en-US"/>
          </a:p>
        </p:txBody>
      </p:sp>
      <p:sp>
        <p:nvSpPr>
          <p:cNvPr id="4" name="Title 1">
            <a:extLst>
              <a:ext uri="{FF2B5EF4-FFF2-40B4-BE49-F238E27FC236}">
                <a16:creationId xmlns:a16="http://schemas.microsoft.com/office/drawing/2014/main" id="{1DBFEF21-E483-4375-AF72-DC02CD9895E5}"/>
              </a:ext>
            </a:extLst>
          </p:cNvPr>
          <p:cNvSpPr>
            <a:spLocks noGrp="1"/>
          </p:cNvSpPr>
          <p:nvPr>
            <p:ph type="title" hasCustomPrompt="1"/>
          </p:nvPr>
        </p:nvSpPr>
        <p:spPr>
          <a:xfrm>
            <a:off x="581192" y="702156"/>
            <a:ext cx="11029616" cy="636608"/>
          </a:xfrm>
        </p:spPr>
        <p:txBody>
          <a:bodyPr/>
          <a:lstStyle>
            <a:lvl1pPr>
              <a:defRPr b="1" cap="none">
                <a:solidFill>
                  <a:srgbClr val="002060"/>
                </a:solidFill>
              </a:defRPr>
            </a:lvl1pPr>
          </a:lstStyle>
          <a:p>
            <a:r>
              <a:rPr lang="en-US"/>
              <a:t>Click to edit Master text styles</a:t>
            </a:r>
          </a:p>
        </p:txBody>
      </p:sp>
      <p:sp>
        <p:nvSpPr>
          <p:cNvPr id="3" name="Content Placeholder 1">
            <a:extLst>
              <a:ext uri="{FF2B5EF4-FFF2-40B4-BE49-F238E27FC236}">
                <a16:creationId xmlns:a16="http://schemas.microsoft.com/office/drawing/2014/main" id="{8E6BF99C-33B3-4E86-9B50-14922559B1F9}"/>
              </a:ext>
            </a:extLst>
          </p:cNvPr>
          <p:cNvSpPr>
            <a:spLocks noGrp="1"/>
          </p:cNvSpPr>
          <p:nvPr>
            <p:ph idx="1" hasCustomPrompt="1"/>
          </p:nvPr>
        </p:nvSpPr>
        <p:spPr>
          <a:xfrm>
            <a:off x="743117" y="1794547"/>
            <a:ext cx="283828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1</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BCFA8516-FC6A-4446-A588-C44E58C9595A}"/>
              </a:ext>
            </a:extLst>
          </p:cNvPr>
          <p:cNvSpPr>
            <a:spLocks noGrp="1"/>
          </p:cNvSpPr>
          <p:nvPr>
            <p:ph idx="11" hasCustomPrompt="1"/>
          </p:nvPr>
        </p:nvSpPr>
        <p:spPr>
          <a:xfrm>
            <a:off x="4622559" y="1794547"/>
            <a:ext cx="293353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2</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FEABD05F-7576-4904-8143-67CC070A8F59}"/>
              </a:ext>
            </a:extLst>
          </p:cNvPr>
          <p:cNvSpPr>
            <a:spLocks noGrp="1"/>
          </p:cNvSpPr>
          <p:nvPr>
            <p:ph idx="12" hasCustomPrompt="1"/>
          </p:nvPr>
        </p:nvSpPr>
        <p:spPr>
          <a:xfrm>
            <a:off x="8597251" y="1794549"/>
            <a:ext cx="293353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3</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a:extLst>
              <a:ext uri="{FF2B5EF4-FFF2-40B4-BE49-F238E27FC236}">
                <a16:creationId xmlns:a16="http://schemas.microsoft.com/office/drawing/2014/main" id="{5C0B1526-FF11-4DEF-BD1C-859F0E9A4C00}"/>
              </a:ext>
            </a:extLst>
          </p:cNvPr>
          <p:cNvSpPr>
            <a:spLocks noGrp="1"/>
          </p:cNvSpPr>
          <p:nvPr>
            <p:ph idx="13" hasCustomPrompt="1"/>
          </p:nvPr>
        </p:nvSpPr>
        <p:spPr>
          <a:xfrm>
            <a:off x="2585169" y="3990585"/>
            <a:ext cx="283828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4</a:t>
            </a:r>
          </a:p>
          <a:p>
            <a:pPr lvl="1"/>
            <a:r>
              <a:rPr lang="en-US"/>
              <a:t>Second level</a:t>
            </a:r>
          </a:p>
          <a:p>
            <a:pPr lvl="2"/>
            <a:r>
              <a:rPr lang="en-US"/>
              <a:t>Third level</a:t>
            </a:r>
          </a:p>
          <a:p>
            <a:pPr lvl="3"/>
            <a:r>
              <a:rPr lang="en-US"/>
              <a:t>Fourth level</a:t>
            </a:r>
          </a:p>
          <a:p>
            <a:pPr lvl="4"/>
            <a:r>
              <a:rPr lang="en-US"/>
              <a:t>Fifth level</a:t>
            </a:r>
          </a:p>
        </p:txBody>
      </p:sp>
      <p:sp>
        <p:nvSpPr>
          <p:cNvPr id="9" name="Content Placeholder 5">
            <a:extLst>
              <a:ext uri="{FF2B5EF4-FFF2-40B4-BE49-F238E27FC236}">
                <a16:creationId xmlns:a16="http://schemas.microsoft.com/office/drawing/2014/main" id="{27BB2C17-7603-4329-A6FA-63D9F3711582}"/>
              </a:ext>
            </a:extLst>
          </p:cNvPr>
          <p:cNvSpPr>
            <a:spLocks noGrp="1"/>
          </p:cNvSpPr>
          <p:nvPr>
            <p:ph idx="14" hasCustomPrompt="1"/>
          </p:nvPr>
        </p:nvSpPr>
        <p:spPr>
          <a:xfrm>
            <a:off x="6464610" y="4021314"/>
            <a:ext cx="293353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5</a:t>
            </a:r>
          </a:p>
          <a:p>
            <a:pPr lvl="1"/>
            <a:r>
              <a:rPr lang="en-US"/>
              <a:t>Second level</a:t>
            </a:r>
          </a:p>
          <a:p>
            <a:pPr lvl="2"/>
            <a:r>
              <a:rPr lang="en-US"/>
              <a:t>Third level</a:t>
            </a:r>
          </a:p>
          <a:p>
            <a:pPr lvl="3"/>
            <a:r>
              <a:rPr lang="en-US"/>
              <a:t>Fourth level</a:t>
            </a:r>
          </a:p>
          <a:p>
            <a:pPr lvl="4"/>
            <a:r>
              <a:rPr lang="en-US"/>
              <a:t>Fifth level</a:t>
            </a:r>
          </a:p>
        </p:txBody>
      </p:sp>
      <p:pic>
        <p:nvPicPr>
          <p:cNvPr id="5" name="Picture 1">
            <a:extLst>
              <a:ext uri="{FF2B5EF4-FFF2-40B4-BE49-F238E27FC236}">
                <a16:creationId xmlns:a16="http://schemas.microsoft.com/office/drawing/2014/main" id="{567CA9D2-61CE-4446-A548-42E7DDB3F7B7}"/>
              </a:ext>
              <a:ext uri="{C183D7F6-B498-43B3-948B-1728B52AA6E4}">
                <adec:decorative xmlns:adec="http://schemas.microsoft.com/office/drawing/2017/decorative" val="1"/>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72260" y="1521775"/>
            <a:ext cx="10240433" cy="5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79072620-3F33-4A58-B7E1-E82CDFA7876D}"/>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12693" y="760622"/>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034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6">
    <p:spTree>
      <p:nvGrpSpPr>
        <p:cNvPr id="1" name=""/>
        <p:cNvGrpSpPr/>
        <p:nvPr/>
      </p:nvGrpSpPr>
      <p:grpSpPr>
        <a:xfrm>
          <a:off x="0" y="0"/>
          <a:ext cx="0" cy="0"/>
          <a:chOff x="0" y="0"/>
          <a:chExt cx="0" cy="0"/>
        </a:xfrm>
      </p:grpSpPr>
      <p:sp>
        <p:nvSpPr>
          <p:cNvPr id="2" name="Page Number">
            <a:extLst>
              <a:ext uri="{FF2B5EF4-FFF2-40B4-BE49-F238E27FC236}">
                <a16:creationId xmlns:a16="http://schemas.microsoft.com/office/drawing/2014/main" id="{BBBB8DEA-4767-4A4C-9F29-54B287F95127}"/>
              </a:ext>
            </a:extLst>
          </p:cNvPr>
          <p:cNvSpPr txBox="1"/>
          <p:nvPr userDrawn="1"/>
        </p:nvSpPr>
        <p:spPr>
          <a:xfrm>
            <a:off x="11126912" y="6277507"/>
            <a:ext cx="483895" cy="369332"/>
          </a:xfrm>
          <a:prstGeom prst="rect">
            <a:avLst/>
          </a:prstGeom>
          <a:noFill/>
        </p:spPr>
        <p:txBody>
          <a:bodyPr wrap="square" rtlCol="0">
            <a:spAutoFit/>
          </a:bodyPr>
          <a:lstStyle/>
          <a:p>
            <a:fld id="{E30B7D82-F70E-4B16-A973-09F3DABF33B6}" type="slidenum">
              <a:rPr lang="en-US" smtClean="0"/>
              <a:t>‹#›</a:t>
            </a:fld>
            <a:endParaRPr lang="en-US"/>
          </a:p>
        </p:txBody>
      </p:sp>
      <p:sp>
        <p:nvSpPr>
          <p:cNvPr id="4" name="Title 1">
            <a:extLst>
              <a:ext uri="{FF2B5EF4-FFF2-40B4-BE49-F238E27FC236}">
                <a16:creationId xmlns:a16="http://schemas.microsoft.com/office/drawing/2014/main" id="{1DBFEF21-E483-4375-AF72-DC02CD9895E5}"/>
              </a:ext>
            </a:extLst>
          </p:cNvPr>
          <p:cNvSpPr>
            <a:spLocks noGrp="1"/>
          </p:cNvSpPr>
          <p:nvPr>
            <p:ph type="title" hasCustomPrompt="1"/>
          </p:nvPr>
        </p:nvSpPr>
        <p:spPr>
          <a:xfrm>
            <a:off x="581192" y="702156"/>
            <a:ext cx="11029616" cy="636608"/>
          </a:xfrm>
        </p:spPr>
        <p:txBody>
          <a:bodyPr/>
          <a:lstStyle>
            <a:lvl1pPr>
              <a:defRPr b="1" cap="none">
                <a:solidFill>
                  <a:srgbClr val="002060"/>
                </a:solidFill>
              </a:defRPr>
            </a:lvl1pPr>
          </a:lstStyle>
          <a:p>
            <a:r>
              <a:rPr lang="en-US"/>
              <a:t>Click to edit Master text styles</a:t>
            </a:r>
          </a:p>
        </p:txBody>
      </p:sp>
      <p:sp>
        <p:nvSpPr>
          <p:cNvPr id="3" name="Content Placeholder 1">
            <a:extLst>
              <a:ext uri="{FF2B5EF4-FFF2-40B4-BE49-F238E27FC236}">
                <a16:creationId xmlns:a16="http://schemas.microsoft.com/office/drawing/2014/main" id="{8E6BF99C-33B3-4E86-9B50-14922559B1F9}"/>
              </a:ext>
            </a:extLst>
          </p:cNvPr>
          <p:cNvSpPr>
            <a:spLocks noGrp="1"/>
          </p:cNvSpPr>
          <p:nvPr>
            <p:ph idx="1" hasCustomPrompt="1"/>
          </p:nvPr>
        </p:nvSpPr>
        <p:spPr>
          <a:xfrm>
            <a:off x="743117" y="1794547"/>
            <a:ext cx="283828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1</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BCFA8516-FC6A-4446-A588-C44E58C9595A}"/>
              </a:ext>
            </a:extLst>
          </p:cNvPr>
          <p:cNvSpPr>
            <a:spLocks noGrp="1"/>
          </p:cNvSpPr>
          <p:nvPr>
            <p:ph idx="11" hasCustomPrompt="1"/>
          </p:nvPr>
        </p:nvSpPr>
        <p:spPr>
          <a:xfrm>
            <a:off x="4622559" y="1794547"/>
            <a:ext cx="293353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2</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FEABD05F-7576-4904-8143-67CC070A8F59}"/>
              </a:ext>
            </a:extLst>
          </p:cNvPr>
          <p:cNvSpPr>
            <a:spLocks noGrp="1"/>
          </p:cNvSpPr>
          <p:nvPr>
            <p:ph idx="12" hasCustomPrompt="1"/>
          </p:nvPr>
        </p:nvSpPr>
        <p:spPr>
          <a:xfrm>
            <a:off x="8597251" y="1794549"/>
            <a:ext cx="293353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3</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a:extLst>
              <a:ext uri="{FF2B5EF4-FFF2-40B4-BE49-F238E27FC236}">
                <a16:creationId xmlns:a16="http://schemas.microsoft.com/office/drawing/2014/main" id="{5C0B1526-FF11-4DEF-BD1C-859F0E9A4C00}"/>
              </a:ext>
            </a:extLst>
          </p:cNvPr>
          <p:cNvSpPr>
            <a:spLocks noGrp="1"/>
          </p:cNvSpPr>
          <p:nvPr>
            <p:ph idx="13" hasCustomPrompt="1"/>
          </p:nvPr>
        </p:nvSpPr>
        <p:spPr>
          <a:xfrm>
            <a:off x="743117" y="3990585"/>
            <a:ext cx="283828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4</a:t>
            </a:r>
          </a:p>
          <a:p>
            <a:pPr lvl="1"/>
            <a:r>
              <a:rPr lang="en-US"/>
              <a:t>Second level</a:t>
            </a:r>
          </a:p>
          <a:p>
            <a:pPr lvl="2"/>
            <a:r>
              <a:rPr lang="en-US"/>
              <a:t>Third level</a:t>
            </a:r>
          </a:p>
          <a:p>
            <a:pPr lvl="3"/>
            <a:r>
              <a:rPr lang="en-US"/>
              <a:t>Fourth level</a:t>
            </a:r>
          </a:p>
          <a:p>
            <a:pPr lvl="4"/>
            <a:r>
              <a:rPr lang="en-US"/>
              <a:t>Fifth level</a:t>
            </a:r>
          </a:p>
        </p:txBody>
      </p:sp>
      <p:sp>
        <p:nvSpPr>
          <p:cNvPr id="9" name="Content Placeholder 5">
            <a:extLst>
              <a:ext uri="{FF2B5EF4-FFF2-40B4-BE49-F238E27FC236}">
                <a16:creationId xmlns:a16="http://schemas.microsoft.com/office/drawing/2014/main" id="{27BB2C17-7603-4329-A6FA-63D9F3711582}"/>
              </a:ext>
            </a:extLst>
          </p:cNvPr>
          <p:cNvSpPr>
            <a:spLocks noGrp="1"/>
          </p:cNvSpPr>
          <p:nvPr>
            <p:ph idx="14" hasCustomPrompt="1"/>
          </p:nvPr>
        </p:nvSpPr>
        <p:spPr>
          <a:xfrm>
            <a:off x="4622558" y="4021314"/>
            <a:ext cx="293353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5</a:t>
            </a:r>
          </a:p>
          <a:p>
            <a:pPr lvl="1"/>
            <a:r>
              <a:rPr lang="en-US"/>
              <a:t>Second level</a:t>
            </a:r>
          </a:p>
          <a:p>
            <a:pPr lvl="2"/>
            <a:r>
              <a:rPr lang="en-US"/>
              <a:t>Third level</a:t>
            </a:r>
          </a:p>
          <a:p>
            <a:pPr lvl="3"/>
            <a:r>
              <a:rPr lang="en-US"/>
              <a:t>Fourth level</a:t>
            </a:r>
          </a:p>
          <a:p>
            <a:pPr lvl="4"/>
            <a:r>
              <a:rPr lang="en-US"/>
              <a:t>Fifth level</a:t>
            </a:r>
          </a:p>
        </p:txBody>
      </p:sp>
      <p:sp>
        <p:nvSpPr>
          <p:cNvPr id="12" name="Content Placeholder 6">
            <a:extLst>
              <a:ext uri="{FF2B5EF4-FFF2-40B4-BE49-F238E27FC236}">
                <a16:creationId xmlns:a16="http://schemas.microsoft.com/office/drawing/2014/main" id="{6CDC594D-DCF1-43C3-8832-5D2C52AEBABF}"/>
              </a:ext>
            </a:extLst>
          </p:cNvPr>
          <p:cNvSpPr>
            <a:spLocks noGrp="1"/>
          </p:cNvSpPr>
          <p:nvPr>
            <p:ph idx="15" hasCustomPrompt="1"/>
          </p:nvPr>
        </p:nvSpPr>
        <p:spPr>
          <a:xfrm>
            <a:off x="8555158" y="3990585"/>
            <a:ext cx="293353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6</a:t>
            </a:r>
          </a:p>
          <a:p>
            <a:pPr lvl="1"/>
            <a:r>
              <a:rPr lang="en-US"/>
              <a:t>Second level</a:t>
            </a:r>
          </a:p>
          <a:p>
            <a:pPr lvl="2"/>
            <a:r>
              <a:rPr lang="en-US"/>
              <a:t>Third level</a:t>
            </a:r>
          </a:p>
          <a:p>
            <a:pPr lvl="3"/>
            <a:r>
              <a:rPr lang="en-US"/>
              <a:t>Fourth level</a:t>
            </a:r>
          </a:p>
          <a:p>
            <a:pPr lvl="4"/>
            <a:r>
              <a:rPr lang="en-US"/>
              <a:t>Fifth level</a:t>
            </a:r>
          </a:p>
        </p:txBody>
      </p:sp>
      <p:pic>
        <p:nvPicPr>
          <p:cNvPr id="5" name="Picture 1">
            <a:extLst>
              <a:ext uri="{FF2B5EF4-FFF2-40B4-BE49-F238E27FC236}">
                <a16:creationId xmlns:a16="http://schemas.microsoft.com/office/drawing/2014/main" id="{567CA9D2-61CE-4446-A548-42E7DDB3F7B7}"/>
              </a:ext>
              <a:ext uri="{C183D7F6-B498-43B3-948B-1728B52AA6E4}">
                <adec:decorative xmlns:adec="http://schemas.microsoft.com/office/drawing/2017/decorative" val="1"/>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72260" y="1521775"/>
            <a:ext cx="10240433" cy="5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7021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6_Logo">
    <p:spTree>
      <p:nvGrpSpPr>
        <p:cNvPr id="1" name=""/>
        <p:cNvGrpSpPr/>
        <p:nvPr/>
      </p:nvGrpSpPr>
      <p:grpSpPr>
        <a:xfrm>
          <a:off x="0" y="0"/>
          <a:ext cx="0" cy="0"/>
          <a:chOff x="0" y="0"/>
          <a:chExt cx="0" cy="0"/>
        </a:xfrm>
      </p:grpSpPr>
      <p:sp>
        <p:nvSpPr>
          <p:cNvPr id="2" name="Page Number">
            <a:extLst>
              <a:ext uri="{FF2B5EF4-FFF2-40B4-BE49-F238E27FC236}">
                <a16:creationId xmlns:a16="http://schemas.microsoft.com/office/drawing/2014/main" id="{BBBB8DEA-4767-4A4C-9F29-54B287F95127}"/>
              </a:ext>
            </a:extLst>
          </p:cNvPr>
          <p:cNvSpPr txBox="1"/>
          <p:nvPr userDrawn="1"/>
        </p:nvSpPr>
        <p:spPr>
          <a:xfrm>
            <a:off x="11126912" y="6277507"/>
            <a:ext cx="483895" cy="369332"/>
          </a:xfrm>
          <a:prstGeom prst="rect">
            <a:avLst/>
          </a:prstGeom>
          <a:noFill/>
        </p:spPr>
        <p:txBody>
          <a:bodyPr wrap="square" rtlCol="0">
            <a:spAutoFit/>
          </a:bodyPr>
          <a:lstStyle/>
          <a:p>
            <a:fld id="{E30B7D82-F70E-4B16-A973-09F3DABF33B6}" type="slidenum">
              <a:rPr lang="en-US" smtClean="0"/>
              <a:t>‹#›</a:t>
            </a:fld>
            <a:endParaRPr lang="en-US"/>
          </a:p>
        </p:txBody>
      </p:sp>
      <p:sp>
        <p:nvSpPr>
          <p:cNvPr id="4" name="Title 1">
            <a:extLst>
              <a:ext uri="{FF2B5EF4-FFF2-40B4-BE49-F238E27FC236}">
                <a16:creationId xmlns:a16="http://schemas.microsoft.com/office/drawing/2014/main" id="{1DBFEF21-E483-4375-AF72-DC02CD9895E5}"/>
              </a:ext>
            </a:extLst>
          </p:cNvPr>
          <p:cNvSpPr>
            <a:spLocks noGrp="1"/>
          </p:cNvSpPr>
          <p:nvPr>
            <p:ph type="title" hasCustomPrompt="1"/>
          </p:nvPr>
        </p:nvSpPr>
        <p:spPr>
          <a:xfrm>
            <a:off x="581192" y="702156"/>
            <a:ext cx="11029616" cy="636608"/>
          </a:xfrm>
        </p:spPr>
        <p:txBody>
          <a:bodyPr/>
          <a:lstStyle>
            <a:lvl1pPr>
              <a:defRPr b="1" cap="none">
                <a:solidFill>
                  <a:srgbClr val="002060"/>
                </a:solidFill>
              </a:defRPr>
            </a:lvl1pPr>
          </a:lstStyle>
          <a:p>
            <a:r>
              <a:rPr lang="en-US"/>
              <a:t>Click to edit Master text styles</a:t>
            </a:r>
          </a:p>
        </p:txBody>
      </p:sp>
      <p:sp>
        <p:nvSpPr>
          <p:cNvPr id="3" name="Content Placeholder 1">
            <a:extLst>
              <a:ext uri="{FF2B5EF4-FFF2-40B4-BE49-F238E27FC236}">
                <a16:creationId xmlns:a16="http://schemas.microsoft.com/office/drawing/2014/main" id="{8E6BF99C-33B3-4E86-9B50-14922559B1F9}"/>
              </a:ext>
            </a:extLst>
          </p:cNvPr>
          <p:cNvSpPr>
            <a:spLocks noGrp="1"/>
          </p:cNvSpPr>
          <p:nvPr>
            <p:ph idx="1" hasCustomPrompt="1"/>
          </p:nvPr>
        </p:nvSpPr>
        <p:spPr>
          <a:xfrm>
            <a:off x="743117" y="1794547"/>
            <a:ext cx="283828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1</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BCFA8516-FC6A-4446-A588-C44E58C9595A}"/>
              </a:ext>
            </a:extLst>
          </p:cNvPr>
          <p:cNvSpPr>
            <a:spLocks noGrp="1"/>
          </p:cNvSpPr>
          <p:nvPr>
            <p:ph idx="11" hasCustomPrompt="1"/>
          </p:nvPr>
        </p:nvSpPr>
        <p:spPr>
          <a:xfrm>
            <a:off x="4622559" y="1794547"/>
            <a:ext cx="293353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2</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FEABD05F-7576-4904-8143-67CC070A8F59}"/>
              </a:ext>
            </a:extLst>
          </p:cNvPr>
          <p:cNvSpPr>
            <a:spLocks noGrp="1"/>
          </p:cNvSpPr>
          <p:nvPr>
            <p:ph idx="12" hasCustomPrompt="1"/>
          </p:nvPr>
        </p:nvSpPr>
        <p:spPr>
          <a:xfrm>
            <a:off x="8597251" y="1794549"/>
            <a:ext cx="293353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3</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a:extLst>
              <a:ext uri="{FF2B5EF4-FFF2-40B4-BE49-F238E27FC236}">
                <a16:creationId xmlns:a16="http://schemas.microsoft.com/office/drawing/2014/main" id="{5C0B1526-FF11-4DEF-BD1C-859F0E9A4C00}"/>
              </a:ext>
            </a:extLst>
          </p:cNvPr>
          <p:cNvSpPr>
            <a:spLocks noGrp="1"/>
          </p:cNvSpPr>
          <p:nvPr>
            <p:ph idx="13" hasCustomPrompt="1"/>
          </p:nvPr>
        </p:nvSpPr>
        <p:spPr>
          <a:xfrm>
            <a:off x="743117" y="3990585"/>
            <a:ext cx="283828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4</a:t>
            </a:r>
          </a:p>
          <a:p>
            <a:pPr lvl="1"/>
            <a:r>
              <a:rPr lang="en-US"/>
              <a:t>Second level</a:t>
            </a:r>
          </a:p>
          <a:p>
            <a:pPr lvl="2"/>
            <a:r>
              <a:rPr lang="en-US"/>
              <a:t>Third level</a:t>
            </a:r>
          </a:p>
          <a:p>
            <a:pPr lvl="3"/>
            <a:r>
              <a:rPr lang="en-US"/>
              <a:t>Fourth level</a:t>
            </a:r>
          </a:p>
          <a:p>
            <a:pPr lvl="4"/>
            <a:r>
              <a:rPr lang="en-US"/>
              <a:t>Fifth level</a:t>
            </a:r>
          </a:p>
        </p:txBody>
      </p:sp>
      <p:sp>
        <p:nvSpPr>
          <p:cNvPr id="9" name="Content Placeholder 5">
            <a:extLst>
              <a:ext uri="{FF2B5EF4-FFF2-40B4-BE49-F238E27FC236}">
                <a16:creationId xmlns:a16="http://schemas.microsoft.com/office/drawing/2014/main" id="{27BB2C17-7603-4329-A6FA-63D9F3711582}"/>
              </a:ext>
            </a:extLst>
          </p:cNvPr>
          <p:cNvSpPr>
            <a:spLocks noGrp="1"/>
          </p:cNvSpPr>
          <p:nvPr>
            <p:ph idx="14" hasCustomPrompt="1"/>
          </p:nvPr>
        </p:nvSpPr>
        <p:spPr>
          <a:xfrm>
            <a:off x="4622558" y="4021314"/>
            <a:ext cx="293353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5</a:t>
            </a:r>
          </a:p>
          <a:p>
            <a:pPr lvl="1"/>
            <a:r>
              <a:rPr lang="en-US"/>
              <a:t>Second level</a:t>
            </a:r>
          </a:p>
          <a:p>
            <a:pPr lvl="2"/>
            <a:r>
              <a:rPr lang="en-US"/>
              <a:t>Third level</a:t>
            </a:r>
          </a:p>
          <a:p>
            <a:pPr lvl="3"/>
            <a:r>
              <a:rPr lang="en-US"/>
              <a:t>Fourth level</a:t>
            </a:r>
          </a:p>
          <a:p>
            <a:pPr lvl="4"/>
            <a:r>
              <a:rPr lang="en-US"/>
              <a:t>Fifth level</a:t>
            </a:r>
          </a:p>
        </p:txBody>
      </p:sp>
      <p:sp>
        <p:nvSpPr>
          <p:cNvPr id="12" name="Content Placeholder 6">
            <a:extLst>
              <a:ext uri="{FF2B5EF4-FFF2-40B4-BE49-F238E27FC236}">
                <a16:creationId xmlns:a16="http://schemas.microsoft.com/office/drawing/2014/main" id="{6CDC594D-DCF1-43C3-8832-5D2C52AEBABF}"/>
              </a:ext>
            </a:extLst>
          </p:cNvPr>
          <p:cNvSpPr>
            <a:spLocks noGrp="1"/>
          </p:cNvSpPr>
          <p:nvPr>
            <p:ph idx="15" hasCustomPrompt="1"/>
          </p:nvPr>
        </p:nvSpPr>
        <p:spPr>
          <a:xfrm>
            <a:off x="8555158" y="3990585"/>
            <a:ext cx="293353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6</a:t>
            </a:r>
          </a:p>
          <a:p>
            <a:pPr lvl="1"/>
            <a:r>
              <a:rPr lang="en-US"/>
              <a:t>Second level</a:t>
            </a:r>
          </a:p>
          <a:p>
            <a:pPr lvl="2"/>
            <a:r>
              <a:rPr lang="en-US"/>
              <a:t>Third level</a:t>
            </a:r>
          </a:p>
          <a:p>
            <a:pPr lvl="3"/>
            <a:r>
              <a:rPr lang="en-US"/>
              <a:t>Fourth level</a:t>
            </a:r>
          </a:p>
          <a:p>
            <a:pPr lvl="4"/>
            <a:r>
              <a:rPr lang="en-US"/>
              <a:t>Fifth level</a:t>
            </a:r>
          </a:p>
        </p:txBody>
      </p:sp>
      <p:pic>
        <p:nvPicPr>
          <p:cNvPr id="5" name="Picture 1">
            <a:extLst>
              <a:ext uri="{FF2B5EF4-FFF2-40B4-BE49-F238E27FC236}">
                <a16:creationId xmlns:a16="http://schemas.microsoft.com/office/drawing/2014/main" id="{567CA9D2-61CE-4446-A548-42E7DDB3F7B7}"/>
              </a:ext>
              <a:ext uri="{C183D7F6-B498-43B3-948B-1728B52AA6E4}">
                <adec:decorative xmlns:adec="http://schemas.microsoft.com/office/drawing/2017/decorative" val="1"/>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72260" y="1521775"/>
            <a:ext cx="10240433" cy="5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79072620-3F33-4A58-B7E1-E82CDFA7876D}"/>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4881" y="5952088"/>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304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7">
    <p:spTree>
      <p:nvGrpSpPr>
        <p:cNvPr id="1" name=""/>
        <p:cNvGrpSpPr/>
        <p:nvPr/>
      </p:nvGrpSpPr>
      <p:grpSpPr>
        <a:xfrm>
          <a:off x="0" y="0"/>
          <a:ext cx="0" cy="0"/>
          <a:chOff x="0" y="0"/>
          <a:chExt cx="0" cy="0"/>
        </a:xfrm>
      </p:grpSpPr>
      <p:sp>
        <p:nvSpPr>
          <p:cNvPr id="2" name="Page Number">
            <a:extLst>
              <a:ext uri="{FF2B5EF4-FFF2-40B4-BE49-F238E27FC236}">
                <a16:creationId xmlns:a16="http://schemas.microsoft.com/office/drawing/2014/main" id="{BBBB8DEA-4767-4A4C-9F29-54B287F95127}"/>
              </a:ext>
            </a:extLst>
          </p:cNvPr>
          <p:cNvSpPr txBox="1"/>
          <p:nvPr userDrawn="1"/>
        </p:nvSpPr>
        <p:spPr>
          <a:xfrm>
            <a:off x="11126912" y="6277507"/>
            <a:ext cx="483895" cy="369332"/>
          </a:xfrm>
          <a:prstGeom prst="rect">
            <a:avLst/>
          </a:prstGeom>
          <a:noFill/>
        </p:spPr>
        <p:txBody>
          <a:bodyPr wrap="square" rtlCol="0">
            <a:spAutoFit/>
          </a:bodyPr>
          <a:lstStyle/>
          <a:p>
            <a:fld id="{E30B7D82-F70E-4B16-A973-09F3DABF33B6}" type="slidenum">
              <a:rPr lang="en-US" smtClean="0"/>
              <a:t>‹#›</a:t>
            </a:fld>
            <a:endParaRPr lang="en-US"/>
          </a:p>
        </p:txBody>
      </p:sp>
      <p:sp>
        <p:nvSpPr>
          <p:cNvPr id="4" name="Title 1">
            <a:extLst>
              <a:ext uri="{FF2B5EF4-FFF2-40B4-BE49-F238E27FC236}">
                <a16:creationId xmlns:a16="http://schemas.microsoft.com/office/drawing/2014/main" id="{1DBFEF21-E483-4375-AF72-DC02CD9895E5}"/>
              </a:ext>
            </a:extLst>
          </p:cNvPr>
          <p:cNvSpPr>
            <a:spLocks noGrp="1"/>
          </p:cNvSpPr>
          <p:nvPr>
            <p:ph type="title" hasCustomPrompt="1"/>
          </p:nvPr>
        </p:nvSpPr>
        <p:spPr>
          <a:xfrm>
            <a:off x="581192" y="702156"/>
            <a:ext cx="11029616" cy="636608"/>
          </a:xfrm>
        </p:spPr>
        <p:txBody>
          <a:bodyPr/>
          <a:lstStyle>
            <a:lvl1pPr>
              <a:defRPr b="1" cap="none">
                <a:solidFill>
                  <a:srgbClr val="002060"/>
                </a:solidFill>
              </a:defRPr>
            </a:lvl1pPr>
          </a:lstStyle>
          <a:p>
            <a:r>
              <a:rPr lang="en-US"/>
              <a:t>Click to edit Master text styles</a:t>
            </a:r>
          </a:p>
        </p:txBody>
      </p:sp>
      <p:sp>
        <p:nvSpPr>
          <p:cNvPr id="13" name="Content Placeholder 1">
            <a:extLst>
              <a:ext uri="{FF2B5EF4-FFF2-40B4-BE49-F238E27FC236}">
                <a16:creationId xmlns:a16="http://schemas.microsoft.com/office/drawing/2014/main" id="{7B7C9EC1-E2E2-4200-BE5E-5EF079742687}"/>
              </a:ext>
            </a:extLst>
          </p:cNvPr>
          <p:cNvSpPr>
            <a:spLocks noGrp="1"/>
          </p:cNvSpPr>
          <p:nvPr>
            <p:ph idx="16" hasCustomPrompt="1"/>
          </p:nvPr>
        </p:nvSpPr>
        <p:spPr>
          <a:xfrm>
            <a:off x="743117" y="1644250"/>
            <a:ext cx="10732224" cy="516622"/>
          </a:xfrm>
        </p:spPr>
        <p:txBody>
          <a:bodyPr/>
          <a:lstStyle>
            <a:lvl1pPr marL="0" indent="0">
              <a:buNone/>
              <a:defRPr sz="2000">
                <a:solidFill>
                  <a:srgbClr val="002060"/>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1</a:t>
            </a:r>
          </a:p>
        </p:txBody>
      </p:sp>
      <p:sp>
        <p:nvSpPr>
          <p:cNvPr id="3" name="Content Placeholder 2">
            <a:extLst>
              <a:ext uri="{FF2B5EF4-FFF2-40B4-BE49-F238E27FC236}">
                <a16:creationId xmlns:a16="http://schemas.microsoft.com/office/drawing/2014/main" id="{8E6BF99C-33B3-4E86-9B50-14922559B1F9}"/>
              </a:ext>
            </a:extLst>
          </p:cNvPr>
          <p:cNvSpPr>
            <a:spLocks noGrp="1"/>
          </p:cNvSpPr>
          <p:nvPr>
            <p:ph idx="1" hasCustomPrompt="1"/>
          </p:nvPr>
        </p:nvSpPr>
        <p:spPr>
          <a:xfrm>
            <a:off x="758356" y="2517280"/>
            <a:ext cx="7863840" cy="530352"/>
          </a:xfrm>
          <a:prstGeom prst="roundRect">
            <a:avLst/>
          </a:prstGeom>
          <a:solidFill>
            <a:schemeClr val="accent2">
              <a:lumMod val="20000"/>
              <a:lumOff val="80000"/>
            </a:schemeClr>
          </a:solidFill>
          <a:ln>
            <a:solidFill>
              <a:schemeClr val="accent1"/>
            </a:solidFill>
          </a:ln>
        </p:spPr>
        <p:txBody>
          <a:bodyPr>
            <a:normAutofit/>
          </a:bodyPr>
          <a:lstStyle>
            <a:lvl1pPr marL="0" indent="0">
              <a:buNone/>
              <a:defRPr sz="2200">
                <a:solidFill>
                  <a:srgbClr val="002060"/>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2</a:t>
            </a:r>
          </a:p>
        </p:txBody>
      </p:sp>
      <p:sp>
        <p:nvSpPr>
          <p:cNvPr id="10" name="Content Placeholder 3">
            <a:extLst>
              <a:ext uri="{FF2B5EF4-FFF2-40B4-BE49-F238E27FC236}">
                <a16:creationId xmlns:a16="http://schemas.microsoft.com/office/drawing/2014/main" id="{BCFA8516-FC6A-4446-A588-C44E58C9595A}"/>
              </a:ext>
            </a:extLst>
          </p:cNvPr>
          <p:cNvSpPr>
            <a:spLocks noGrp="1"/>
          </p:cNvSpPr>
          <p:nvPr>
            <p:ph idx="11" hasCustomPrompt="1"/>
          </p:nvPr>
        </p:nvSpPr>
        <p:spPr>
          <a:xfrm>
            <a:off x="758356" y="3068793"/>
            <a:ext cx="10424160" cy="731520"/>
          </a:xfrm>
          <a:ln>
            <a:noFill/>
          </a:ln>
        </p:spPr>
        <p:txBody>
          <a:bodyPr/>
          <a:lstStyle>
            <a:lvl1pPr marL="342900" indent="-342900">
              <a:buFont typeface="Arial" panose="020B0604020202020204" pitchFamily="34" charset="0"/>
              <a:buChar char="•"/>
              <a:defRPr sz="2000">
                <a:solidFill>
                  <a:schemeClr val="tx1"/>
                </a:solidFill>
              </a:defRPr>
            </a:lvl1pPr>
            <a:lvl2pPr marL="324000" indent="0">
              <a:buNone/>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3</a:t>
            </a:r>
          </a:p>
        </p:txBody>
      </p:sp>
      <p:sp>
        <p:nvSpPr>
          <p:cNvPr id="11" name="Content Placeholder 4">
            <a:extLst>
              <a:ext uri="{FF2B5EF4-FFF2-40B4-BE49-F238E27FC236}">
                <a16:creationId xmlns:a16="http://schemas.microsoft.com/office/drawing/2014/main" id="{FEABD05F-7576-4904-8143-67CC070A8F59}"/>
              </a:ext>
            </a:extLst>
          </p:cNvPr>
          <p:cNvSpPr>
            <a:spLocks noGrp="1"/>
          </p:cNvSpPr>
          <p:nvPr>
            <p:ph idx="12" hasCustomPrompt="1"/>
          </p:nvPr>
        </p:nvSpPr>
        <p:spPr>
          <a:xfrm>
            <a:off x="743429" y="3946888"/>
            <a:ext cx="7863840" cy="530352"/>
          </a:xfrm>
          <a:prstGeom prst="roundRect">
            <a:avLst/>
          </a:prstGeom>
          <a:solidFill>
            <a:schemeClr val="accent4">
              <a:lumMod val="20000"/>
              <a:lumOff val="80000"/>
            </a:schemeClr>
          </a:solidFill>
          <a:ln>
            <a:solidFill>
              <a:schemeClr val="accent1"/>
            </a:solidFill>
          </a:ln>
        </p:spPr>
        <p:txBody>
          <a:bodyPr>
            <a:normAutofit/>
          </a:bodyPr>
          <a:lstStyle>
            <a:lvl1pPr marL="0" indent="0">
              <a:buNone/>
              <a:defRPr sz="2200">
                <a:solidFill>
                  <a:srgbClr val="002060"/>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4</a:t>
            </a:r>
          </a:p>
        </p:txBody>
      </p:sp>
      <p:sp>
        <p:nvSpPr>
          <p:cNvPr id="8" name="Content Placeholder 5">
            <a:extLst>
              <a:ext uri="{FF2B5EF4-FFF2-40B4-BE49-F238E27FC236}">
                <a16:creationId xmlns:a16="http://schemas.microsoft.com/office/drawing/2014/main" id="{5C0B1526-FF11-4DEF-BD1C-859F0E9A4C00}"/>
              </a:ext>
            </a:extLst>
          </p:cNvPr>
          <p:cNvSpPr>
            <a:spLocks noGrp="1"/>
          </p:cNvSpPr>
          <p:nvPr>
            <p:ph idx="13" hasCustomPrompt="1"/>
          </p:nvPr>
        </p:nvSpPr>
        <p:spPr>
          <a:xfrm>
            <a:off x="758356" y="4477240"/>
            <a:ext cx="10424160" cy="731520"/>
          </a:xfrm>
        </p:spPr>
        <p:txBody>
          <a:bodyPr/>
          <a:lstStyle>
            <a:lvl1pPr marL="342900" indent="-342900">
              <a:buFont typeface="Arial" panose="020B0604020202020204" pitchFamily="34" charset="0"/>
              <a:buChar cha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5</a:t>
            </a:r>
          </a:p>
        </p:txBody>
      </p:sp>
      <p:sp>
        <p:nvSpPr>
          <p:cNvPr id="9" name="Content Placeholder 6">
            <a:extLst>
              <a:ext uri="{FF2B5EF4-FFF2-40B4-BE49-F238E27FC236}">
                <a16:creationId xmlns:a16="http://schemas.microsoft.com/office/drawing/2014/main" id="{27BB2C17-7603-4329-A6FA-63D9F3711582}"/>
              </a:ext>
            </a:extLst>
          </p:cNvPr>
          <p:cNvSpPr>
            <a:spLocks noGrp="1"/>
          </p:cNvSpPr>
          <p:nvPr>
            <p:ph idx="14" hasCustomPrompt="1"/>
          </p:nvPr>
        </p:nvSpPr>
        <p:spPr>
          <a:xfrm>
            <a:off x="743429" y="5519928"/>
            <a:ext cx="7863840" cy="530352"/>
          </a:xfrm>
          <a:prstGeom prst="roundRect">
            <a:avLst/>
          </a:prstGeom>
          <a:solidFill>
            <a:schemeClr val="accent1">
              <a:lumMod val="20000"/>
              <a:lumOff val="80000"/>
            </a:schemeClr>
          </a:solidFill>
          <a:ln>
            <a:solidFill>
              <a:schemeClr val="accent1"/>
            </a:solidFill>
          </a:ln>
        </p:spPr>
        <p:txBody>
          <a:bodyPr>
            <a:normAutofit/>
          </a:bodyPr>
          <a:lstStyle>
            <a:lvl1pPr marL="0" indent="0">
              <a:buNone/>
              <a:defRPr sz="2200">
                <a:solidFill>
                  <a:srgbClr val="002060"/>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6</a:t>
            </a:r>
          </a:p>
        </p:txBody>
      </p:sp>
      <p:sp>
        <p:nvSpPr>
          <p:cNvPr id="12" name="Content Placeholder 7">
            <a:extLst>
              <a:ext uri="{FF2B5EF4-FFF2-40B4-BE49-F238E27FC236}">
                <a16:creationId xmlns:a16="http://schemas.microsoft.com/office/drawing/2014/main" id="{6CDC594D-DCF1-43C3-8832-5D2C52AEBABF}"/>
              </a:ext>
            </a:extLst>
          </p:cNvPr>
          <p:cNvSpPr>
            <a:spLocks noGrp="1"/>
          </p:cNvSpPr>
          <p:nvPr>
            <p:ph idx="15" hasCustomPrompt="1"/>
          </p:nvPr>
        </p:nvSpPr>
        <p:spPr>
          <a:xfrm>
            <a:off x="777240" y="6050280"/>
            <a:ext cx="10424160" cy="731520"/>
          </a:xfrm>
        </p:spPr>
        <p:txBody>
          <a:bodyPr/>
          <a:lstStyle>
            <a:lvl1pPr marL="342900" indent="-342900">
              <a:buFont typeface="Arial" panose="020B0604020202020204" pitchFamily="34" charset="0"/>
              <a:buChar char="•"/>
              <a:defRPr sz="2000">
                <a:solidFill>
                  <a:schemeClr val="tx1"/>
                </a:solidFill>
              </a:defRPr>
            </a:lvl1pPr>
            <a:lvl2pPr marL="324000" indent="0">
              <a:buNone/>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7</a:t>
            </a:r>
          </a:p>
        </p:txBody>
      </p:sp>
      <p:pic>
        <p:nvPicPr>
          <p:cNvPr id="5" name="Picture 1">
            <a:extLst>
              <a:ext uri="{FF2B5EF4-FFF2-40B4-BE49-F238E27FC236}">
                <a16:creationId xmlns:a16="http://schemas.microsoft.com/office/drawing/2014/main" id="{567CA9D2-61CE-4446-A548-42E7DDB3F7B7}"/>
              </a:ext>
              <a:ext uri="{C183D7F6-B498-43B3-948B-1728B52AA6E4}">
                <adec:decorative xmlns:adec="http://schemas.microsoft.com/office/drawing/2017/decorative" val="1"/>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72260" y="1521775"/>
            <a:ext cx="10240433" cy="5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3079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7_Logo">
    <p:spTree>
      <p:nvGrpSpPr>
        <p:cNvPr id="1" name=""/>
        <p:cNvGrpSpPr/>
        <p:nvPr/>
      </p:nvGrpSpPr>
      <p:grpSpPr>
        <a:xfrm>
          <a:off x="0" y="0"/>
          <a:ext cx="0" cy="0"/>
          <a:chOff x="0" y="0"/>
          <a:chExt cx="0" cy="0"/>
        </a:xfrm>
      </p:grpSpPr>
      <p:sp>
        <p:nvSpPr>
          <p:cNvPr id="2" name="Page Number">
            <a:extLst>
              <a:ext uri="{FF2B5EF4-FFF2-40B4-BE49-F238E27FC236}">
                <a16:creationId xmlns:a16="http://schemas.microsoft.com/office/drawing/2014/main" id="{BBBB8DEA-4767-4A4C-9F29-54B287F95127}"/>
              </a:ext>
            </a:extLst>
          </p:cNvPr>
          <p:cNvSpPr txBox="1"/>
          <p:nvPr userDrawn="1"/>
        </p:nvSpPr>
        <p:spPr>
          <a:xfrm>
            <a:off x="11126912" y="6277507"/>
            <a:ext cx="483895" cy="369332"/>
          </a:xfrm>
          <a:prstGeom prst="rect">
            <a:avLst/>
          </a:prstGeom>
          <a:noFill/>
        </p:spPr>
        <p:txBody>
          <a:bodyPr wrap="square" rtlCol="0">
            <a:spAutoFit/>
          </a:bodyPr>
          <a:lstStyle/>
          <a:p>
            <a:fld id="{E30B7D82-F70E-4B16-A973-09F3DABF33B6}" type="slidenum">
              <a:rPr lang="en-US" smtClean="0"/>
              <a:t>‹#›</a:t>
            </a:fld>
            <a:endParaRPr lang="en-US"/>
          </a:p>
        </p:txBody>
      </p:sp>
      <p:sp>
        <p:nvSpPr>
          <p:cNvPr id="4" name="Title 1">
            <a:extLst>
              <a:ext uri="{FF2B5EF4-FFF2-40B4-BE49-F238E27FC236}">
                <a16:creationId xmlns:a16="http://schemas.microsoft.com/office/drawing/2014/main" id="{1DBFEF21-E483-4375-AF72-DC02CD9895E5}"/>
              </a:ext>
            </a:extLst>
          </p:cNvPr>
          <p:cNvSpPr>
            <a:spLocks noGrp="1"/>
          </p:cNvSpPr>
          <p:nvPr>
            <p:ph type="title" hasCustomPrompt="1"/>
          </p:nvPr>
        </p:nvSpPr>
        <p:spPr>
          <a:xfrm>
            <a:off x="581192" y="702156"/>
            <a:ext cx="11029616" cy="636608"/>
          </a:xfrm>
        </p:spPr>
        <p:txBody>
          <a:bodyPr/>
          <a:lstStyle>
            <a:lvl1pPr>
              <a:defRPr b="1" cap="none">
                <a:solidFill>
                  <a:srgbClr val="002060"/>
                </a:solidFill>
              </a:defRPr>
            </a:lvl1pPr>
          </a:lstStyle>
          <a:p>
            <a:r>
              <a:rPr lang="en-US"/>
              <a:t>Click to edit Master text styles</a:t>
            </a:r>
          </a:p>
        </p:txBody>
      </p:sp>
      <p:sp>
        <p:nvSpPr>
          <p:cNvPr id="13" name="Content Placeholder 1">
            <a:extLst>
              <a:ext uri="{FF2B5EF4-FFF2-40B4-BE49-F238E27FC236}">
                <a16:creationId xmlns:a16="http://schemas.microsoft.com/office/drawing/2014/main" id="{7B7C9EC1-E2E2-4200-BE5E-5EF079742687}"/>
              </a:ext>
            </a:extLst>
          </p:cNvPr>
          <p:cNvSpPr>
            <a:spLocks noGrp="1"/>
          </p:cNvSpPr>
          <p:nvPr>
            <p:ph idx="16" hasCustomPrompt="1"/>
          </p:nvPr>
        </p:nvSpPr>
        <p:spPr>
          <a:xfrm>
            <a:off x="743117" y="1644250"/>
            <a:ext cx="10732224" cy="5166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1</a:t>
            </a:r>
          </a:p>
        </p:txBody>
      </p:sp>
      <p:sp>
        <p:nvSpPr>
          <p:cNvPr id="3" name="Content Placeholder 2">
            <a:extLst>
              <a:ext uri="{FF2B5EF4-FFF2-40B4-BE49-F238E27FC236}">
                <a16:creationId xmlns:a16="http://schemas.microsoft.com/office/drawing/2014/main" id="{8E6BF99C-33B3-4E86-9B50-14922559B1F9}"/>
              </a:ext>
            </a:extLst>
          </p:cNvPr>
          <p:cNvSpPr>
            <a:spLocks noGrp="1"/>
          </p:cNvSpPr>
          <p:nvPr>
            <p:ph idx="1" hasCustomPrompt="1"/>
          </p:nvPr>
        </p:nvSpPr>
        <p:spPr>
          <a:xfrm>
            <a:off x="743117" y="2230961"/>
            <a:ext cx="283828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2</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BCFA8516-FC6A-4446-A588-C44E58C9595A}"/>
              </a:ext>
            </a:extLst>
          </p:cNvPr>
          <p:cNvSpPr>
            <a:spLocks noGrp="1"/>
          </p:cNvSpPr>
          <p:nvPr>
            <p:ph idx="11" hasCustomPrompt="1"/>
          </p:nvPr>
        </p:nvSpPr>
        <p:spPr>
          <a:xfrm>
            <a:off x="4622559" y="2230961"/>
            <a:ext cx="293353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3</a:t>
            </a:r>
          </a:p>
          <a:p>
            <a:pPr lvl="1"/>
            <a:r>
              <a:rPr lang="en-US"/>
              <a:t>Second level</a:t>
            </a:r>
          </a:p>
          <a:p>
            <a:pPr lvl="2"/>
            <a:r>
              <a:rPr lang="en-US"/>
              <a:t>Third level</a:t>
            </a:r>
          </a:p>
          <a:p>
            <a:pPr lvl="3"/>
            <a:r>
              <a:rPr lang="en-US"/>
              <a:t>Fourth level</a:t>
            </a:r>
          </a:p>
          <a:p>
            <a:pPr lvl="4"/>
            <a:r>
              <a:rPr lang="en-US"/>
              <a:t>Fifth level</a:t>
            </a:r>
          </a:p>
        </p:txBody>
      </p:sp>
      <p:sp>
        <p:nvSpPr>
          <p:cNvPr id="11" name="Content Placeholder 4">
            <a:extLst>
              <a:ext uri="{FF2B5EF4-FFF2-40B4-BE49-F238E27FC236}">
                <a16:creationId xmlns:a16="http://schemas.microsoft.com/office/drawing/2014/main" id="{FEABD05F-7576-4904-8143-67CC070A8F59}"/>
              </a:ext>
            </a:extLst>
          </p:cNvPr>
          <p:cNvSpPr>
            <a:spLocks noGrp="1"/>
          </p:cNvSpPr>
          <p:nvPr>
            <p:ph idx="12" hasCustomPrompt="1"/>
          </p:nvPr>
        </p:nvSpPr>
        <p:spPr>
          <a:xfrm>
            <a:off x="8597251" y="2230963"/>
            <a:ext cx="293353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4</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a:extLst>
              <a:ext uri="{FF2B5EF4-FFF2-40B4-BE49-F238E27FC236}">
                <a16:creationId xmlns:a16="http://schemas.microsoft.com/office/drawing/2014/main" id="{5C0B1526-FF11-4DEF-BD1C-859F0E9A4C00}"/>
              </a:ext>
            </a:extLst>
          </p:cNvPr>
          <p:cNvSpPr>
            <a:spLocks noGrp="1"/>
          </p:cNvSpPr>
          <p:nvPr>
            <p:ph idx="13" hasCustomPrompt="1"/>
          </p:nvPr>
        </p:nvSpPr>
        <p:spPr>
          <a:xfrm>
            <a:off x="743117" y="4426999"/>
            <a:ext cx="283828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5</a:t>
            </a:r>
          </a:p>
          <a:p>
            <a:pPr lvl="1"/>
            <a:r>
              <a:rPr lang="en-US"/>
              <a:t>Second level</a:t>
            </a:r>
          </a:p>
          <a:p>
            <a:pPr lvl="2"/>
            <a:r>
              <a:rPr lang="en-US"/>
              <a:t>Third level</a:t>
            </a:r>
          </a:p>
          <a:p>
            <a:pPr lvl="3"/>
            <a:r>
              <a:rPr lang="en-US"/>
              <a:t>Fourth level</a:t>
            </a:r>
          </a:p>
          <a:p>
            <a:pPr lvl="4"/>
            <a:r>
              <a:rPr lang="en-US"/>
              <a:t>Fifth level</a:t>
            </a:r>
          </a:p>
        </p:txBody>
      </p:sp>
      <p:sp>
        <p:nvSpPr>
          <p:cNvPr id="9" name="Content Placeholder 6">
            <a:extLst>
              <a:ext uri="{FF2B5EF4-FFF2-40B4-BE49-F238E27FC236}">
                <a16:creationId xmlns:a16="http://schemas.microsoft.com/office/drawing/2014/main" id="{27BB2C17-7603-4329-A6FA-63D9F3711582}"/>
              </a:ext>
            </a:extLst>
          </p:cNvPr>
          <p:cNvSpPr>
            <a:spLocks noGrp="1"/>
          </p:cNvSpPr>
          <p:nvPr>
            <p:ph idx="14" hasCustomPrompt="1"/>
          </p:nvPr>
        </p:nvSpPr>
        <p:spPr>
          <a:xfrm>
            <a:off x="4622558" y="4457728"/>
            <a:ext cx="293353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6</a:t>
            </a:r>
          </a:p>
          <a:p>
            <a:pPr lvl="1"/>
            <a:r>
              <a:rPr lang="en-US"/>
              <a:t>Second level</a:t>
            </a:r>
          </a:p>
          <a:p>
            <a:pPr lvl="2"/>
            <a:r>
              <a:rPr lang="en-US"/>
              <a:t>Third level</a:t>
            </a:r>
          </a:p>
          <a:p>
            <a:pPr lvl="3"/>
            <a:r>
              <a:rPr lang="en-US"/>
              <a:t>Fourth level</a:t>
            </a:r>
          </a:p>
          <a:p>
            <a:pPr lvl="4"/>
            <a:r>
              <a:rPr lang="en-US"/>
              <a:t>Fifth level</a:t>
            </a:r>
          </a:p>
        </p:txBody>
      </p:sp>
      <p:sp>
        <p:nvSpPr>
          <p:cNvPr id="12" name="Content Placeholder 7">
            <a:extLst>
              <a:ext uri="{FF2B5EF4-FFF2-40B4-BE49-F238E27FC236}">
                <a16:creationId xmlns:a16="http://schemas.microsoft.com/office/drawing/2014/main" id="{6CDC594D-DCF1-43C3-8832-5D2C52AEBABF}"/>
              </a:ext>
            </a:extLst>
          </p:cNvPr>
          <p:cNvSpPr>
            <a:spLocks noGrp="1"/>
          </p:cNvSpPr>
          <p:nvPr>
            <p:ph idx="15" hasCustomPrompt="1"/>
          </p:nvPr>
        </p:nvSpPr>
        <p:spPr>
          <a:xfrm>
            <a:off x="8555158" y="4426999"/>
            <a:ext cx="293353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7</a:t>
            </a:r>
          </a:p>
          <a:p>
            <a:pPr lvl="1"/>
            <a:r>
              <a:rPr lang="en-US"/>
              <a:t>Second level</a:t>
            </a:r>
          </a:p>
          <a:p>
            <a:pPr lvl="2"/>
            <a:r>
              <a:rPr lang="en-US"/>
              <a:t>Third level</a:t>
            </a:r>
          </a:p>
          <a:p>
            <a:pPr lvl="3"/>
            <a:r>
              <a:rPr lang="en-US"/>
              <a:t>Fourth level</a:t>
            </a:r>
          </a:p>
          <a:p>
            <a:pPr lvl="4"/>
            <a:r>
              <a:rPr lang="en-US"/>
              <a:t>Fifth level</a:t>
            </a:r>
          </a:p>
        </p:txBody>
      </p:sp>
      <p:pic>
        <p:nvPicPr>
          <p:cNvPr id="5" name="Picture 1">
            <a:extLst>
              <a:ext uri="{FF2B5EF4-FFF2-40B4-BE49-F238E27FC236}">
                <a16:creationId xmlns:a16="http://schemas.microsoft.com/office/drawing/2014/main" id="{567CA9D2-61CE-4446-A548-42E7DDB3F7B7}"/>
              </a:ext>
              <a:ext uri="{C183D7F6-B498-43B3-948B-1728B52AA6E4}">
                <adec:decorative xmlns:adec="http://schemas.microsoft.com/office/drawing/2017/decorative" val="1"/>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72260" y="1521775"/>
            <a:ext cx="10240433" cy="5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a:extLst>
              <a:ext uri="{FF2B5EF4-FFF2-40B4-BE49-F238E27FC236}">
                <a16:creationId xmlns:a16="http://schemas.microsoft.com/office/drawing/2014/main" id="{C02C3BEA-9030-42E1-A1C8-FACB5A9EECEF}"/>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9109" y="5952088"/>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550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8">
    <p:spTree>
      <p:nvGrpSpPr>
        <p:cNvPr id="1" name=""/>
        <p:cNvGrpSpPr/>
        <p:nvPr/>
      </p:nvGrpSpPr>
      <p:grpSpPr>
        <a:xfrm>
          <a:off x="0" y="0"/>
          <a:ext cx="0" cy="0"/>
          <a:chOff x="0" y="0"/>
          <a:chExt cx="0" cy="0"/>
        </a:xfrm>
      </p:grpSpPr>
      <p:sp>
        <p:nvSpPr>
          <p:cNvPr id="2" name="Page Number">
            <a:extLst>
              <a:ext uri="{FF2B5EF4-FFF2-40B4-BE49-F238E27FC236}">
                <a16:creationId xmlns:a16="http://schemas.microsoft.com/office/drawing/2014/main" id="{BBBB8DEA-4767-4A4C-9F29-54B287F95127}"/>
              </a:ext>
            </a:extLst>
          </p:cNvPr>
          <p:cNvSpPr txBox="1"/>
          <p:nvPr userDrawn="1"/>
        </p:nvSpPr>
        <p:spPr>
          <a:xfrm>
            <a:off x="11126912" y="6277507"/>
            <a:ext cx="483895" cy="369332"/>
          </a:xfrm>
          <a:prstGeom prst="rect">
            <a:avLst/>
          </a:prstGeom>
          <a:noFill/>
        </p:spPr>
        <p:txBody>
          <a:bodyPr wrap="square" rtlCol="0">
            <a:spAutoFit/>
          </a:bodyPr>
          <a:lstStyle/>
          <a:p>
            <a:fld id="{E30B7D82-F70E-4B16-A973-09F3DABF33B6}" type="slidenum">
              <a:rPr lang="en-US" smtClean="0"/>
              <a:t>‹#›</a:t>
            </a:fld>
            <a:endParaRPr lang="en-US"/>
          </a:p>
        </p:txBody>
      </p:sp>
      <p:sp>
        <p:nvSpPr>
          <p:cNvPr id="4" name="Title 1">
            <a:extLst>
              <a:ext uri="{FF2B5EF4-FFF2-40B4-BE49-F238E27FC236}">
                <a16:creationId xmlns:a16="http://schemas.microsoft.com/office/drawing/2014/main" id="{1DBFEF21-E483-4375-AF72-DC02CD9895E5}"/>
              </a:ext>
            </a:extLst>
          </p:cNvPr>
          <p:cNvSpPr>
            <a:spLocks noGrp="1"/>
          </p:cNvSpPr>
          <p:nvPr>
            <p:ph type="title" hasCustomPrompt="1"/>
          </p:nvPr>
        </p:nvSpPr>
        <p:spPr>
          <a:xfrm>
            <a:off x="581192" y="702156"/>
            <a:ext cx="11029616" cy="636608"/>
          </a:xfrm>
        </p:spPr>
        <p:txBody>
          <a:bodyPr/>
          <a:lstStyle>
            <a:lvl1pPr>
              <a:defRPr b="1" cap="none">
                <a:solidFill>
                  <a:srgbClr val="002060"/>
                </a:solidFill>
              </a:defRPr>
            </a:lvl1pPr>
          </a:lstStyle>
          <a:p>
            <a:r>
              <a:rPr lang="en-US"/>
              <a:t>Click to edit Master text styles</a:t>
            </a:r>
          </a:p>
        </p:txBody>
      </p:sp>
      <p:sp>
        <p:nvSpPr>
          <p:cNvPr id="3" name="Content Placeholder 1">
            <a:extLst>
              <a:ext uri="{FF2B5EF4-FFF2-40B4-BE49-F238E27FC236}">
                <a16:creationId xmlns:a16="http://schemas.microsoft.com/office/drawing/2014/main" id="{8E6BF99C-33B3-4E86-9B50-14922559B1F9}"/>
              </a:ext>
            </a:extLst>
          </p:cNvPr>
          <p:cNvSpPr>
            <a:spLocks noGrp="1"/>
          </p:cNvSpPr>
          <p:nvPr>
            <p:ph idx="1" hasCustomPrompt="1"/>
          </p:nvPr>
        </p:nvSpPr>
        <p:spPr>
          <a:xfrm>
            <a:off x="266042" y="1794547"/>
            <a:ext cx="283828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1</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BCFA8516-FC6A-4446-A588-C44E58C9595A}"/>
              </a:ext>
            </a:extLst>
          </p:cNvPr>
          <p:cNvSpPr>
            <a:spLocks noGrp="1"/>
          </p:cNvSpPr>
          <p:nvPr>
            <p:ph idx="11" hasCustomPrompt="1"/>
          </p:nvPr>
        </p:nvSpPr>
        <p:spPr>
          <a:xfrm>
            <a:off x="3157431" y="1791474"/>
            <a:ext cx="2834640"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2</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FEABD05F-7576-4904-8143-67CC070A8F59}"/>
              </a:ext>
            </a:extLst>
          </p:cNvPr>
          <p:cNvSpPr>
            <a:spLocks noGrp="1"/>
          </p:cNvSpPr>
          <p:nvPr>
            <p:ph idx="12" hasCustomPrompt="1"/>
          </p:nvPr>
        </p:nvSpPr>
        <p:spPr>
          <a:xfrm>
            <a:off x="6038054" y="1778222"/>
            <a:ext cx="2834640"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3</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a:extLst>
              <a:ext uri="{FF2B5EF4-FFF2-40B4-BE49-F238E27FC236}">
                <a16:creationId xmlns:a16="http://schemas.microsoft.com/office/drawing/2014/main" id="{5C0B1526-FF11-4DEF-BD1C-859F0E9A4C00}"/>
              </a:ext>
            </a:extLst>
          </p:cNvPr>
          <p:cNvSpPr>
            <a:spLocks noGrp="1"/>
          </p:cNvSpPr>
          <p:nvPr>
            <p:ph idx="13" hasCustomPrompt="1"/>
          </p:nvPr>
        </p:nvSpPr>
        <p:spPr>
          <a:xfrm>
            <a:off x="8918677" y="1778222"/>
            <a:ext cx="283828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4</a:t>
            </a:r>
          </a:p>
          <a:p>
            <a:pPr lvl="1"/>
            <a:r>
              <a:rPr lang="en-US"/>
              <a:t>Second level</a:t>
            </a:r>
          </a:p>
          <a:p>
            <a:pPr lvl="2"/>
            <a:r>
              <a:rPr lang="en-US"/>
              <a:t>Third level</a:t>
            </a:r>
          </a:p>
          <a:p>
            <a:pPr lvl="3"/>
            <a:r>
              <a:rPr lang="en-US"/>
              <a:t>Fourth level</a:t>
            </a:r>
          </a:p>
          <a:p>
            <a:pPr lvl="4"/>
            <a:r>
              <a:rPr lang="en-US"/>
              <a:t>Fifth level</a:t>
            </a:r>
          </a:p>
        </p:txBody>
      </p:sp>
      <p:sp>
        <p:nvSpPr>
          <p:cNvPr id="9" name="Content Placeholder 5">
            <a:extLst>
              <a:ext uri="{FF2B5EF4-FFF2-40B4-BE49-F238E27FC236}">
                <a16:creationId xmlns:a16="http://schemas.microsoft.com/office/drawing/2014/main" id="{27BB2C17-7603-4329-A6FA-63D9F3711582}"/>
              </a:ext>
            </a:extLst>
          </p:cNvPr>
          <p:cNvSpPr>
            <a:spLocks noGrp="1"/>
          </p:cNvSpPr>
          <p:nvPr>
            <p:ph idx="14" hasCustomPrompt="1"/>
          </p:nvPr>
        </p:nvSpPr>
        <p:spPr>
          <a:xfrm>
            <a:off x="292546" y="4151609"/>
            <a:ext cx="2834640"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5</a:t>
            </a:r>
          </a:p>
          <a:p>
            <a:pPr lvl="1"/>
            <a:r>
              <a:rPr lang="en-US"/>
              <a:t>Second level</a:t>
            </a:r>
          </a:p>
          <a:p>
            <a:pPr lvl="2"/>
            <a:r>
              <a:rPr lang="en-US"/>
              <a:t>Third level</a:t>
            </a:r>
          </a:p>
          <a:p>
            <a:pPr lvl="3"/>
            <a:r>
              <a:rPr lang="en-US"/>
              <a:t>Fourth level</a:t>
            </a:r>
          </a:p>
          <a:p>
            <a:pPr lvl="4"/>
            <a:r>
              <a:rPr lang="en-US"/>
              <a:t>Fifth level</a:t>
            </a:r>
          </a:p>
        </p:txBody>
      </p:sp>
      <p:sp>
        <p:nvSpPr>
          <p:cNvPr id="12" name="Content Placeholder 6">
            <a:extLst>
              <a:ext uri="{FF2B5EF4-FFF2-40B4-BE49-F238E27FC236}">
                <a16:creationId xmlns:a16="http://schemas.microsoft.com/office/drawing/2014/main" id="{6CDC594D-DCF1-43C3-8832-5D2C52AEBABF}"/>
              </a:ext>
            </a:extLst>
          </p:cNvPr>
          <p:cNvSpPr>
            <a:spLocks noGrp="1"/>
          </p:cNvSpPr>
          <p:nvPr>
            <p:ph idx="15" hasCustomPrompt="1"/>
          </p:nvPr>
        </p:nvSpPr>
        <p:spPr>
          <a:xfrm>
            <a:off x="3150357" y="4151609"/>
            <a:ext cx="2834640"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6</a:t>
            </a:r>
          </a:p>
          <a:p>
            <a:pPr lvl="1"/>
            <a:r>
              <a:rPr lang="en-US"/>
              <a:t>Second level</a:t>
            </a:r>
          </a:p>
          <a:p>
            <a:pPr lvl="2"/>
            <a:r>
              <a:rPr lang="en-US"/>
              <a:t>Third level</a:t>
            </a:r>
          </a:p>
          <a:p>
            <a:pPr lvl="3"/>
            <a:r>
              <a:rPr lang="en-US"/>
              <a:t>Fourth level</a:t>
            </a:r>
          </a:p>
          <a:p>
            <a:pPr lvl="4"/>
            <a:r>
              <a:rPr lang="en-US"/>
              <a:t>Fifth level</a:t>
            </a:r>
          </a:p>
        </p:txBody>
      </p:sp>
      <p:sp>
        <p:nvSpPr>
          <p:cNvPr id="14" name="Content Placeholder 7">
            <a:extLst>
              <a:ext uri="{FF2B5EF4-FFF2-40B4-BE49-F238E27FC236}">
                <a16:creationId xmlns:a16="http://schemas.microsoft.com/office/drawing/2014/main" id="{6270BB3B-82ED-4808-82FA-CEEC540D3C67}"/>
              </a:ext>
            </a:extLst>
          </p:cNvPr>
          <p:cNvSpPr>
            <a:spLocks noGrp="1"/>
          </p:cNvSpPr>
          <p:nvPr>
            <p:ph idx="16" hasCustomPrompt="1"/>
          </p:nvPr>
        </p:nvSpPr>
        <p:spPr>
          <a:xfrm>
            <a:off x="6026092" y="4151609"/>
            <a:ext cx="2834640"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7</a:t>
            </a:r>
          </a:p>
          <a:p>
            <a:pPr lvl="1"/>
            <a:r>
              <a:rPr lang="en-US"/>
              <a:t>Second level</a:t>
            </a:r>
          </a:p>
          <a:p>
            <a:pPr lvl="2"/>
            <a:r>
              <a:rPr lang="en-US"/>
              <a:t>Third level</a:t>
            </a:r>
          </a:p>
          <a:p>
            <a:pPr lvl="3"/>
            <a:r>
              <a:rPr lang="en-US"/>
              <a:t>Fourth level</a:t>
            </a:r>
          </a:p>
          <a:p>
            <a:pPr lvl="4"/>
            <a:r>
              <a:rPr lang="en-US"/>
              <a:t>Fifth level</a:t>
            </a:r>
          </a:p>
        </p:txBody>
      </p:sp>
      <p:sp>
        <p:nvSpPr>
          <p:cNvPr id="15" name="Content Placeholder 8">
            <a:extLst>
              <a:ext uri="{FF2B5EF4-FFF2-40B4-BE49-F238E27FC236}">
                <a16:creationId xmlns:a16="http://schemas.microsoft.com/office/drawing/2014/main" id="{2E8CF089-41AC-47B1-8E3D-531EC1605D4B}"/>
              </a:ext>
            </a:extLst>
          </p:cNvPr>
          <p:cNvSpPr>
            <a:spLocks noGrp="1"/>
          </p:cNvSpPr>
          <p:nvPr>
            <p:ph idx="17" hasCustomPrompt="1"/>
          </p:nvPr>
        </p:nvSpPr>
        <p:spPr>
          <a:xfrm>
            <a:off x="8888575" y="4151609"/>
            <a:ext cx="2834640"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8</a:t>
            </a:r>
          </a:p>
          <a:p>
            <a:pPr lvl="1"/>
            <a:r>
              <a:rPr lang="en-US"/>
              <a:t>Second level</a:t>
            </a:r>
          </a:p>
          <a:p>
            <a:pPr lvl="2"/>
            <a:r>
              <a:rPr lang="en-US"/>
              <a:t>Third level</a:t>
            </a:r>
          </a:p>
          <a:p>
            <a:pPr lvl="3"/>
            <a:r>
              <a:rPr lang="en-US"/>
              <a:t>Fourth level</a:t>
            </a:r>
          </a:p>
          <a:p>
            <a:pPr lvl="4"/>
            <a:r>
              <a:rPr lang="en-US"/>
              <a:t>Fifth level</a:t>
            </a:r>
          </a:p>
        </p:txBody>
      </p:sp>
      <p:pic>
        <p:nvPicPr>
          <p:cNvPr id="5" name="Picture 1">
            <a:extLst>
              <a:ext uri="{FF2B5EF4-FFF2-40B4-BE49-F238E27FC236}">
                <a16:creationId xmlns:a16="http://schemas.microsoft.com/office/drawing/2014/main" id="{567CA9D2-61CE-4446-A548-42E7DDB3F7B7}"/>
              </a:ext>
              <a:ext uri="{C183D7F6-B498-43B3-948B-1728B52AA6E4}">
                <adec:decorative xmlns:adec="http://schemas.microsoft.com/office/drawing/2017/decorative" val="1"/>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72260" y="1521775"/>
            <a:ext cx="10240433" cy="5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3362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8_Logo">
    <p:spTree>
      <p:nvGrpSpPr>
        <p:cNvPr id="1" name=""/>
        <p:cNvGrpSpPr/>
        <p:nvPr/>
      </p:nvGrpSpPr>
      <p:grpSpPr>
        <a:xfrm>
          <a:off x="0" y="0"/>
          <a:ext cx="0" cy="0"/>
          <a:chOff x="0" y="0"/>
          <a:chExt cx="0" cy="0"/>
        </a:xfrm>
      </p:grpSpPr>
      <p:sp>
        <p:nvSpPr>
          <p:cNvPr id="2" name="Page Number">
            <a:extLst>
              <a:ext uri="{FF2B5EF4-FFF2-40B4-BE49-F238E27FC236}">
                <a16:creationId xmlns:a16="http://schemas.microsoft.com/office/drawing/2014/main" id="{BBBB8DEA-4767-4A4C-9F29-54B287F95127}"/>
              </a:ext>
            </a:extLst>
          </p:cNvPr>
          <p:cNvSpPr txBox="1"/>
          <p:nvPr userDrawn="1"/>
        </p:nvSpPr>
        <p:spPr>
          <a:xfrm>
            <a:off x="11126912" y="6277507"/>
            <a:ext cx="483895" cy="369332"/>
          </a:xfrm>
          <a:prstGeom prst="rect">
            <a:avLst/>
          </a:prstGeom>
          <a:noFill/>
        </p:spPr>
        <p:txBody>
          <a:bodyPr wrap="square" rtlCol="0">
            <a:spAutoFit/>
          </a:bodyPr>
          <a:lstStyle/>
          <a:p>
            <a:fld id="{E30B7D82-F70E-4B16-A973-09F3DABF33B6}" type="slidenum">
              <a:rPr lang="en-US" smtClean="0"/>
              <a:t>‹#›</a:t>
            </a:fld>
            <a:endParaRPr lang="en-US"/>
          </a:p>
        </p:txBody>
      </p:sp>
      <p:sp>
        <p:nvSpPr>
          <p:cNvPr id="4" name="Title 1">
            <a:extLst>
              <a:ext uri="{FF2B5EF4-FFF2-40B4-BE49-F238E27FC236}">
                <a16:creationId xmlns:a16="http://schemas.microsoft.com/office/drawing/2014/main" id="{1DBFEF21-E483-4375-AF72-DC02CD9895E5}"/>
              </a:ext>
            </a:extLst>
          </p:cNvPr>
          <p:cNvSpPr>
            <a:spLocks noGrp="1"/>
          </p:cNvSpPr>
          <p:nvPr>
            <p:ph type="title" hasCustomPrompt="1"/>
          </p:nvPr>
        </p:nvSpPr>
        <p:spPr>
          <a:xfrm>
            <a:off x="581192" y="702156"/>
            <a:ext cx="11029616" cy="636608"/>
          </a:xfrm>
        </p:spPr>
        <p:txBody>
          <a:bodyPr/>
          <a:lstStyle>
            <a:lvl1pPr>
              <a:defRPr b="1" cap="none">
                <a:solidFill>
                  <a:srgbClr val="002060"/>
                </a:solidFill>
              </a:defRPr>
            </a:lvl1pPr>
          </a:lstStyle>
          <a:p>
            <a:r>
              <a:rPr lang="en-US"/>
              <a:t>Click to edit Master text styles</a:t>
            </a:r>
          </a:p>
        </p:txBody>
      </p:sp>
      <p:sp>
        <p:nvSpPr>
          <p:cNvPr id="3" name="Content Placeholder 1">
            <a:extLst>
              <a:ext uri="{FF2B5EF4-FFF2-40B4-BE49-F238E27FC236}">
                <a16:creationId xmlns:a16="http://schemas.microsoft.com/office/drawing/2014/main" id="{8E6BF99C-33B3-4E86-9B50-14922559B1F9}"/>
              </a:ext>
            </a:extLst>
          </p:cNvPr>
          <p:cNvSpPr>
            <a:spLocks noGrp="1"/>
          </p:cNvSpPr>
          <p:nvPr>
            <p:ph idx="1" hasCustomPrompt="1"/>
          </p:nvPr>
        </p:nvSpPr>
        <p:spPr>
          <a:xfrm>
            <a:off x="266042" y="1794547"/>
            <a:ext cx="283828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1</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BCFA8516-FC6A-4446-A588-C44E58C9595A}"/>
              </a:ext>
            </a:extLst>
          </p:cNvPr>
          <p:cNvSpPr>
            <a:spLocks noGrp="1"/>
          </p:cNvSpPr>
          <p:nvPr>
            <p:ph idx="11" hasCustomPrompt="1"/>
          </p:nvPr>
        </p:nvSpPr>
        <p:spPr>
          <a:xfrm>
            <a:off x="3157431" y="1791474"/>
            <a:ext cx="2834640"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2</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FEABD05F-7576-4904-8143-67CC070A8F59}"/>
              </a:ext>
            </a:extLst>
          </p:cNvPr>
          <p:cNvSpPr>
            <a:spLocks noGrp="1"/>
          </p:cNvSpPr>
          <p:nvPr>
            <p:ph idx="12" hasCustomPrompt="1"/>
          </p:nvPr>
        </p:nvSpPr>
        <p:spPr>
          <a:xfrm>
            <a:off x="6038054" y="1778222"/>
            <a:ext cx="2834640"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3</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a:extLst>
              <a:ext uri="{FF2B5EF4-FFF2-40B4-BE49-F238E27FC236}">
                <a16:creationId xmlns:a16="http://schemas.microsoft.com/office/drawing/2014/main" id="{5C0B1526-FF11-4DEF-BD1C-859F0E9A4C00}"/>
              </a:ext>
            </a:extLst>
          </p:cNvPr>
          <p:cNvSpPr>
            <a:spLocks noGrp="1"/>
          </p:cNvSpPr>
          <p:nvPr>
            <p:ph idx="13" hasCustomPrompt="1"/>
          </p:nvPr>
        </p:nvSpPr>
        <p:spPr>
          <a:xfrm>
            <a:off x="8918677" y="1778222"/>
            <a:ext cx="283828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4</a:t>
            </a:r>
          </a:p>
          <a:p>
            <a:pPr lvl="1"/>
            <a:r>
              <a:rPr lang="en-US"/>
              <a:t>Second level</a:t>
            </a:r>
          </a:p>
          <a:p>
            <a:pPr lvl="2"/>
            <a:r>
              <a:rPr lang="en-US"/>
              <a:t>Third level</a:t>
            </a:r>
          </a:p>
          <a:p>
            <a:pPr lvl="3"/>
            <a:r>
              <a:rPr lang="en-US"/>
              <a:t>Fourth level</a:t>
            </a:r>
          </a:p>
          <a:p>
            <a:pPr lvl="4"/>
            <a:r>
              <a:rPr lang="en-US"/>
              <a:t>Fifth level</a:t>
            </a:r>
          </a:p>
        </p:txBody>
      </p:sp>
      <p:sp>
        <p:nvSpPr>
          <p:cNvPr id="9" name="Content Placeholder 5">
            <a:extLst>
              <a:ext uri="{FF2B5EF4-FFF2-40B4-BE49-F238E27FC236}">
                <a16:creationId xmlns:a16="http://schemas.microsoft.com/office/drawing/2014/main" id="{27BB2C17-7603-4329-A6FA-63D9F3711582}"/>
              </a:ext>
            </a:extLst>
          </p:cNvPr>
          <p:cNvSpPr>
            <a:spLocks noGrp="1"/>
          </p:cNvSpPr>
          <p:nvPr>
            <p:ph idx="14" hasCustomPrompt="1"/>
          </p:nvPr>
        </p:nvSpPr>
        <p:spPr>
          <a:xfrm>
            <a:off x="292546" y="3873317"/>
            <a:ext cx="2834640"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5</a:t>
            </a:r>
          </a:p>
          <a:p>
            <a:pPr lvl="1"/>
            <a:r>
              <a:rPr lang="en-US"/>
              <a:t>Second level</a:t>
            </a:r>
          </a:p>
          <a:p>
            <a:pPr lvl="2"/>
            <a:r>
              <a:rPr lang="en-US"/>
              <a:t>Third level</a:t>
            </a:r>
          </a:p>
          <a:p>
            <a:pPr lvl="3"/>
            <a:r>
              <a:rPr lang="en-US"/>
              <a:t>Fourth level</a:t>
            </a:r>
          </a:p>
          <a:p>
            <a:pPr lvl="4"/>
            <a:r>
              <a:rPr lang="en-US"/>
              <a:t>Fifth level</a:t>
            </a:r>
          </a:p>
        </p:txBody>
      </p:sp>
      <p:sp>
        <p:nvSpPr>
          <p:cNvPr id="12" name="Content Placeholder 6">
            <a:extLst>
              <a:ext uri="{FF2B5EF4-FFF2-40B4-BE49-F238E27FC236}">
                <a16:creationId xmlns:a16="http://schemas.microsoft.com/office/drawing/2014/main" id="{6CDC594D-DCF1-43C3-8832-5D2C52AEBABF}"/>
              </a:ext>
            </a:extLst>
          </p:cNvPr>
          <p:cNvSpPr>
            <a:spLocks noGrp="1"/>
          </p:cNvSpPr>
          <p:nvPr>
            <p:ph idx="15" hasCustomPrompt="1"/>
          </p:nvPr>
        </p:nvSpPr>
        <p:spPr>
          <a:xfrm>
            <a:off x="3150357" y="3873317"/>
            <a:ext cx="2834640"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6</a:t>
            </a:r>
          </a:p>
          <a:p>
            <a:pPr lvl="1"/>
            <a:r>
              <a:rPr lang="en-US"/>
              <a:t>Second level</a:t>
            </a:r>
          </a:p>
          <a:p>
            <a:pPr lvl="2"/>
            <a:r>
              <a:rPr lang="en-US"/>
              <a:t>Third level</a:t>
            </a:r>
          </a:p>
          <a:p>
            <a:pPr lvl="3"/>
            <a:r>
              <a:rPr lang="en-US"/>
              <a:t>Fourth level</a:t>
            </a:r>
          </a:p>
          <a:p>
            <a:pPr lvl="4"/>
            <a:r>
              <a:rPr lang="en-US"/>
              <a:t>Fifth level</a:t>
            </a:r>
          </a:p>
        </p:txBody>
      </p:sp>
      <p:sp>
        <p:nvSpPr>
          <p:cNvPr id="14" name="Content Placeholder 7">
            <a:extLst>
              <a:ext uri="{FF2B5EF4-FFF2-40B4-BE49-F238E27FC236}">
                <a16:creationId xmlns:a16="http://schemas.microsoft.com/office/drawing/2014/main" id="{6270BB3B-82ED-4808-82FA-CEEC540D3C67}"/>
              </a:ext>
            </a:extLst>
          </p:cNvPr>
          <p:cNvSpPr>
            <a:spLocks noGrp="1"/>
          </p:cNvSpPr>
          <p:nvPr>
            <p:ph idx="16" hasCustomPrompt="1"/>
          </p:nvPr>
        </p:nvSpPr>
        <p:spPr>
          <a:xfrm>
            <a:off x="6026092" y="3873317"/>
            <a:ext cx="2834640"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7</a:t>
            </a:r>
          </a:p>
          <a:p>
            <a:pPr lvl="1"/>
            <a:r>
              <a:rPr lang="en-US"/>
              <a:t>Second level</a:t>
            </a:r>
          </a:p>
          <a:p>
            <a:pPr lvl="2"/>
            <a:r>
              <a:rPr lang="en-US"/>
              <a:t>Third level</a:t>
            </a:r>
          </a:p>
          <a:p>
            <a:pPr lvl="3"/>
            <a:r>
              <a:rPr lang="en-US"/>
              <a:t>Fourth level</a:t>
            </a:r>
          </a:p>
          <a:p>
            <a:pPr lvl="4"/>
            <a:r>
              <a:rPr lang="en-US"/>
              <a:t>Fifth level</a:t>
            </a:r>
          </a:p>
        </p:txBody>
      </p:sp>
      <p:sp>
        <p:nvSpPr>
          <p:cNvPr id="15" name="Content Placeholder 8">
            <a:extLst>
              <a:ext uri="{FF2B5EF4-FFF2-40B4-BE49-F238E27FC236}">
                <a16:creationId xmlns:a16="http://schemas.microsoft.com/office/drawing/2014/main" id="{2E8CF089-41AC-47B1-8E3D-531EC1605D4B}"/>
              </a:ext>
            </a:extLst>
          </p:cNvPr>
          <p:cNvSpPr>
            <a:spLocks noGrp="1"/>
          </p:cNvSpPr>
          <p:nvPr>
            <p:ph idx="17" hasCustomPrompt="1"/>
          </p:nvPr>
        </p:nvSpPr>
        <p:spPr>
          <a:xfrm>
            <a:off x="8888575" y="3873317"/>
            <a:ext cx="2834640"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8</a:t>
            </a:r>
          </a:p>
          <a:p>
            <a:pPr lvl="1"/>
            <a:r>
              <a:rPr lang="en-US"/>
              <a:t>Second level</a:t>
            </a:r>
          </a:p>
          <a:p>
            <a:pPr lvl="2"/>
            <a:r>
              <a:rPr lang="en-US"/>
              <a:t>Third level</a:t>
            </a:r>
          </a:p>
          <a:p>
            <a:pPr lvl="3"/>
            <a:r>
              <a:rPr lang="en-US"/>
              <a:t>Fourth level</a:t>
            </a:r>
          </a:p>
          <a:p>
            <a:pPr lvl="4"/>
            <a:r>
              <a:rPr lang="en-US"/>
              <a:t>Fifth level</a:t>
            </a:r>
          </a:p>
        </p:txBody>
      </p:sp>
      <p:pic>
        <p:nvPicPr>
          <p:cNvPr id="5" name="Picture 1">
            <a:extLst>
              <a:ext uri="{FF2B5EF4-FFF2-40B4-BE49-F238E27FC236}">
                <a16:creationId xmlns:a16="http://schemas.microsoft.com/office/drawing/2014/main" id="{567CA9D2-61CE-4446-A548-42E7DDB3F7B7}"/>
              </a:ext>
              <a:ext uri="{C183D7F6-B498-43B3-948B-1728B52AA6E4}">
                <adec:decorative xmlns:adec="http://schemas.microsoft.com/office/drawing/2017/decorative" val="1"/>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72260" y="1521775"/>
            <a:ext cx="10240433" cy="5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79072620-3F33-4A58-B7E1-E82CDFA7876D}"/>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4881" y="5952088"/>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241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9">
    <p:spTree>
      <p:nvGrpSpPr>
        <p:cNvPr id="1" name=""/>
        <p:cNvGrpSpPr/>
        <p:nvPr/>
      </p:nvGrpSpPr>
      <p:grpSpPr>
        <a:xfrm>
          <a:off x="0" y="0"/>
          <a:ext cx="0" cy="0"/>
          <a:chOff x="0" y="0"/>
          <a:chExt cx="0" cy="0"/>
        </a:xfrm>
      </p:grpSpPr>
      <p:sp>
        <p:nvSpPr>
          <p:cNvPr id="2" name="Page Number">
            <a:extLst>
              <a:ext uri="{FF2B5EF4-FFF2-40B4-BE49-F238E27FC236}">
                <a16:creationId xmlns:a16="http://schemas.microsoft.com/office/drawing/2014/main" id="{BBBB8DEA-4767-4A4C-9F29-54B287F95127}"/>
              </a:ext>
            </a:extLst>
          </p:cNvPr>
          <p:cNvSpPr txBox="1"/>
          <p:nvPr userDrawn="1"/>
        </p:nvSpPr>
        <p:spPr>
          <a:xfrm>
            <a:off x="11126912" y="6277507"/>
            <a:ext cx="483895" cy="369332"/>
          </a:xfrm>
          <a:prstGeom prst="rect">
            <a:avLst/>
          </a:prstGeom>
          <a:noFill/>
        </p:spPr>
        <p:txBody>
          <a:bodyPr wrap="square" rtlCol="0">
            <a:spAutoFit/>
          </a:bodyPr>
          <a:lstStyle/>
          <a:p>
            <a:fld id="{E30B7D82-F70E-4B16-A973-09F3DABF33B6}" type="slidenum">
              <a:rPr lang="en-US" smtClean="0"/>
              <a:t>‹#›</a:t>
            </a:fld>
            <a:endParaRPr lang="en-US"/>
          </a:p>
        </p:txBody>
      </p:sp>
      <p:sp>
        <p:nvSpPr>
          <p:cNvPr id="4" name="Title 1">
            <a:extLst>
              <a:ext uri="{FF2B5EF4-FFF2-40B4-BE49-F238E27FC236}">
                <a16:creationId xmlns:a16="http://schemas.microsoft.com/office/drawing/2014/main" id="{1DBFEF21-E483-4375-AF72-DC02CD9895E5}"/>
              </a:ext>
            </a:extLst>
          </p:cNvPr>
          <p:cNvSpPr>
            <a:spLocks noGrp="1"/>
          </p:cNvSpPr>
          <p:nvPr>
            <p:ph type="title" hasCustomPrompt="1"/>
          </p:nvPr>
        </p:nvSpPr>
        <p:spPr>
          <a:xfrm>
            <a:off x="581192" y="702156"/>
            <a:ext cx="11029616" cy="636608"/>
          </a:xfrm>
        </p:spPr>
        <p:txBody>
          <a:bodyPr/>
          <a:lstStyle>
            <a:lvl1pPr>
              <a:defRPr b="1" cap="none">
                <a:solidFill>
                  <a:srgbClr val="002060"/>
                </a:solidFill>
              </a:defRPr>
            </a:lvl1pPr>
          </a:lstStyle>
          <a:p>
            <a:r>
              <a:rPr lang="en-US"/>
              <a:t>Click to edit Master text styles</a:t>
            </a:r>
          </a:p>
        </p:txBody>
      </p:sp>
      <p:sp>
        <p:nvSpPr>
          <p:cNvPr id="3" name="Content Placeholder 1">
            <a:extLst>
              <a:ext uri="{FF2B5EF4-FFF2-40B4-BE49-F238E27FC236}">
                <a16:creationId xmlns:a16="http://schemas.microsoft.com/office/drawing/2014/main" id="{8E6BF99C-33B3-4E86-9B50-14922559B1F9}"/>
              </a:ext>
            </a:extLst>
          </p:cNvPr>
          <p:cNvSpPr>
            <a:spLocks noGrp="1"/>
          </p:cNvSpPr>
          <p:nvPr>
            <p:ph idx="1" hasCustomPrompt="1"/>
          </p:nvPr>
        </p:nvSpPr>
        <p:spPr>
          <a:xfrm>
            <a:off x="526726" y="1622721"/>
            <a:ext cx="8483622" cy="564961"/>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1</a:t>
            </a:r>
          </a:p>
        </p:txBody>
      </p:sp>
      <p:sp>
        <p:nvSpPr>
          <p:cNvPr id="17" name="Content Placeholder 2">
            <a:extLst>
              <a:ext uri="{FF2B5EF4-FFF2-40B4-BE49-F238E27FC236}">
                <a16:creationId xmlns:a16="http://schemas.microsoft.com/office/drawing/2014/main" id="{EB0E520B-97CB-476A-974D-21F055270825}"/>
              </a:ext>
            </a:extLst>
          </p:cNvPr>
          <p:cNvSpPr>
            <a:spLocks noGrp="1"/>
          </p:cNvSpPr>
          <p:nvPr>
            <p:ph idx="19" hasCustomPrompt="1"/>
          </p:nvPr>
        </p:nvSpPr>
        <p:spPr>
          <a:xfrm>
            <a:off x="526726" y="2240341"/>
            <a:ext cx="8483622" cy="564961"/>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2</a:t>
            </a:r>
          </a:p>
        </p:txBody>
      </p:sp>
      <p:sp>
        <p:nvSpPr>
          <p:cNvPr id="18" name="Content Placeholder 3">
            <a:extLst>
              <a:ext uri="{FF2B5EF4-FFF2-40B4-BE49-F238E27FC236}">
                <a16:creationId xmlns:a16="http://schemas.microsoft.com/office/drawing/2014/main" id="{6B0F08FB-517B-4DFE-B85F-51B9616639E5}"/>
              </a:ext>
            </a:extLst>
          </p:cNvPr>
          <p:cNvSpPr>
            <a:spLocks noGrp="1"/>
          </p:cNvSpPr>
          <p:nvPr>
            <p:ph idx="20" hasCustomPrompt="1"/>
          </p:nvPr>
        </p:nvSpPr>
        <p:spPr>
          <a:xfrm>
            <a:off x="526726" y="2841516"/>
            <a:ext cx="8483622" cy="564961"/>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3</a:t>
            </a:r>
          </a:p>
        </p:txBody>
      </p:sp>
      <p:sp>
        <p:nvSpPr>
          <p:cNvPr id="19" name="Content Placeholder 4">
            <a:extLst>
              <a:ext uri="{FF2B5EF4-FFF2-40B4-BE49-F238E27FC236}">
                <a16:creationId xmlns:a16="http://schemas.microsoft.com/office/drawing/2014/main" id="{AAC76777-C172-48CD-9333-55C1975C1B4B}"/>
              </a:ext>
            </a:extLst>
          </p:cNvPr>
          <p:cNvSpPr>
            <a:spLocks noGrp="1"/>
          </p:cNvSpPr>
          <p:nvPr>
            <p:ph idx="21" hasCustomPrompt="1"/>
          </p:nvPr>
        </p:nvSpPr>
        <p:spPr>
          <a:xfrm>
            <a:off x="539978" y="3456737"/>
            <a:ext cx="8483622" cy="564961"/>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4</a:t>
            </a:r>
          </a:p>
        </p:txBody>
      </p:sp>
      <p:sp>
        <p:nvSpPr>
          <p:cNvPr id="20" name="Content Placeholder 5">
            <a:extLst>
              <a:ext uri="{FF2B5EF4-FFF2-40B4-BE49-F238E27FC236}">
                <a16:creationId xmlns:a16="http://schemas.microsoft.com/office/drawing/2014/main" id="{70B7CF5C-DB54-434C-B3FF-05E542F9EE65}"/>
              </a:ext>
            </a:extLst>
          </p:cNvPr>
          <p:cNvSpPr>
            <a:spLocks noGrp="1"/>
          </p:cNvSpPr>
          <p:nvPr>
            <p:ph idx="22" hasCustomPrompt="1"/>
          </p:nvPr>
        </p:nvSpPr>
        <p:spPr>
          <a:xfrm>
            <a:off x="567940" y="4033174"/>
            <a:ext cx="8483622" cy="564961"/>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5</a:t>
            </a:r>
          </a:p>
        </p:txBody>
      </p:sp>
      <p:sp>
        <p:nvSpPr>
          <p:cNvPr id="21" name="Content Placeholder 6">
            <a:extLst>
              <a:ext uri="{FF2B5EF4-FFF2-40B4-BE49-F238E27FC236}">
                <a16:creationId xmlns:a16="http://schemas.microsoft.com/office/drawing/2014/main" id="{8AD8F9DD-239D-41CC-924F-BAB2E4007E17}"/>
              </a:ext>
            </a:extLst>
          </p:cNvPr>
          <p:cNvSpPr>
            <a:spLocks noGrp="1"/>
          </p:cNvSpPr>
          <p:nvPr>
            <p:ph idx="23" hasCustomPrompt="1"/>
          </p:nvPr>
        </p:nvSpPr>
        <p:spPr>
          <a:xfrm>
            <a:off x="567940" y="4610415"/>
            <a:ext cx="8483622" cy="564961"/>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6</a:t>
            </a:r>
          </a:p>
        </p:txBody>
      </p:sp>
      <p:sp>
        <p:nvSpPr>
          <p:cNvPr id="22" name="Content Placeholder 7">
            <a:extLst>
              <a:ext uri="{FF2B5EF4-FFF2-40B4-BE49-F238E27FC236}">
                <a16:creationId xmlns:a16="http://schemas.microsoft.com/office/drawing/2014/main" id="{A68E5166-75E7-41D1-841D-5EBD8BCEE56C}"/>
              </a:ext>
            </a:extLst>
          </p:cNvPr>
          <p:cNvSpPr>
            <a:spLocks noGrp="1"/>
          </p:cNvSpPr>
          <p:nvPr>
            <p:ph idx="24" hasCustomPrompt="1"/>
          </p:nvPr>
        </p:nvSpPr>
        <p:spPr>
          <a:xfrm>
            <a:off x="581192" y="5197673"/>
            <a:ext cx="8483622" cy="564961"/>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7</a:t>
            </a:r>
          </a:p>
        </p:txBody>
      </p:sp>
      <p:sp>
        <p:nvSpPr>
          <p:cNvPr id="23" name="Content Placeholder 8">
            <a:extLst>
              <a:ext uri="{FF2B5EF4-FFF2-40B4-BE49-F238E27FC236}">
                <a16:creationId xmlns:a16="http://schemas.microsoft.com/office/drawing/2014/main" id="{EC4B619E-7CBE-480D-8D5F-0EA14567FBC7}"/>
              </a:ext>
            </a:extLst>
          </p:cNvPr>
          <p:cNvSpPr>
            <a:spLocks noGrp="1"/>
          </p:cNvSpPr>
          <p:nvPr>
            <p:ph idx="25" hasCustomPrompt="1"/>
          </p:nvPr>
        </p:nvSpPr>
        <p:spPr>
          <a:xfrm>
            <a:off x="581192" y="5791050"/>
            <a:ext cx="8483622" cy="564961"/>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8</a:t>
            </a:r>
          </a:p>
        </p:txBody>
      </p:sp>
      <p:sp>
        <p:nvSpPr>
          <p:cNvPr id="16" name="Content Placeholder 9">
            <a:extLst>
              <a:ext uri="{FF2B5EF4-FFF2-40B4-BE49-F238E27FC236}">
                <a16:creationId xmlns:a16="http://schemas.microsoft.com/office/drawing/2014/main" id="{892B7634-EC91-40E5-AE9F-C4C2E74B4FD1}"/>
              </a:ext>
            </a:extLst>
          </p:cNvPr>
          <p:cNvSpPr>
            <a:spLocks noGrp="1"/>
          </p:cNvSpPr>
          <p:nvPr>
            <p:ph idx="18" hasCustomPrompt="1"/>
          </p:nvPr>
        </p:nvSpPr>
        <p:spPr>
          <a:xfrm>
            <a:off x="9064814" y="1622721"/>
            <a:ext cx="2834640" cy="4733290"/>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Placeholder9</a:t>
            </a:r>
          </a:p>
        </p:txBody>
      </p:sp>
      <p:pic>
        <p:nvPicPr>
          <p:cNvPr id="5" name="Picture 1">
            <a:extLst>
              <a:ext uri="{FF2B5EF4-FFF2-40B4-BE49-F238E27FC236}">
                <a16:creationId xmlns:a16="http://schemas.microsoft.com/office/drawing/2014/main" id="{567CA9D2-61CE-4446-A548-42E7DDB3F7B7}"/>
              </a:ext>
              <a:ext uri="{C183D7F6-B498-43B3-948B-1728B52AA6E4}">
                <adec:decorative xmlns:adec="http://schemas.microsoft.com/office/drawing/2017/decorative" val="1"/>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72260" y="1521775"/>
            <a:ext cx="10240433" cy="5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2591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_1">
    <p:spTree>
      <p:nvGrpSpPr>
        <p:cNvPr id="1" name=""/>
        <p:cNvGrpSpPr/>
        <p:nvPr/>
      </p:nvGrpSpPr>
      <p:grpSpPr>
        <a:xfrm>
          <a:off x="0" y="0"/>
          <a:ext cx="0" cy="0"/>
          <a:chOff x="0" y="0"/>
          <a:chExt cx="0" cy="0"/>
        </a:xfrm>
      </p:grpSpPr>
      <p:sp>
        <p:nvSpPr>
          <p:cNvPr id="2" name="Page Number">
            <a:extLst>
              <a:ext uri="{FF2B5EF4-FFF2-40B4-BE49-F238E27FC236}">
                <a16:creationId xmlns:a16="http://schemas.microsoft.com/office/drawing/2014/main" id="{BBBB8DEA-4767-4A4C-9F29-54B287F95127}"/>
              </a:ext>
            </a:extLst>
          </p:cNvPr>
          <p:cNvSpPr txBox="1"/>
          <p:nvPr userDrawn="1"/>
        </p:nvSpPr>
        <p:spPr>
          <a:xfrm>
            <a:off x="11126912" y="6277507"/>
            <a:ext cx="483895" cy="369332"/>
          </a:xfrm>
          <a:prstGeom prst="rect">
            <a:avLst/>
          </a:prstGeom>
          <a:noFill/>
        </p:spPr>
        <p:txBody>
          <a:bodyPr wrap="square" rtlCol="0">
            <a:spAutoFit/>
          </a:bodyPr>
          <a:lstStyle/>
          <a:p>
            <a:fld id="{E30B7D82-F70E-4B16-A973-09F3DABF33B6}" type="slidenum">
              <a:rPr lang="en-US" smtClean="0"/>
              <a:t>‹#›</a:t>
            </a:fld>
            <a:endParaRPr lang="en-US"/>
          </a:p>
        </p:txBody>
      </p:sp>
      <p:sp>
        <p:nvSpPr>
          <p:cNvPr id="4" name="Title 1">
            <a:extLst>
              <a:ext uri="{FF2B5EF4-FFF2-40B4-BE49-F238E27FC236}">
                <a16:creationId xmlns:a16="http://schemas.microsoft.com/office/drawing/2014/main" id="{1DBFEF21-E483-4375-AF72-DC02CD9895E5}"/>
              </a:ext>
            </a:extLst>
          </p:cNvPr>
          <p:cNvSpPr>
            <a:spLocks noGrp="1"/>
          </p:cNvSpPr>
          <p:nvPr>
            <p:ph type="title" hasCustomPrompt="1"/>
          </p:nvPr>
        </p:nvSpPr>
        <p:spPr>
          <a:xfrm>
            <a:off x="581192" y="702156"/>
            <a:ext cx="11029616" cy="636608"/>
          </a:xfrm>
        </p:spPr>
        <p:txBody>
          <a:bodyPr/>
          <a:lstStyle>
            <a:lvl1pPr>
              <a:defRPr b="1" cap="none">
                <a:solidFill>
                  <a:srgbClr val="0020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E6BF99C-33B3-4E86-9B50-14922559B1F9}"/>
              </a:ext>
            </a:extLst>
          </p:cNvPr>
          <p:cNvSpPr>
            <a:spLocks noGrp="1"/>
          </p:cNvSpPr>
          <p:nvPr>
            <p:ph idx="1"/>
          </p:nvPr>
        </p:nvSpPr>
        <p:spPr>
          <a:xfrm>
            <a:off x="581192" y="2246986"/>
            <a:ext cx="11029615" cy="3678303"/>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1">
            <a:extLst>
              <a:ext uri="{FF2B5EF4-FFF2-40B4-BE49-F238E27FC236}">
                <a16:creationId xmlns:a16="http://schemas.microsoft.com/office/drawing/2014/main" id="{567CA9D2-61CE-4446-A548-42E7DDB3F7B7}"/>
              </a:ext>
              <a:ext uri="{C183D7F6-B498-43B3-948B-1728B52AA6E4}">
                <adec:decorative xmlns:adec="http://schemas.microsoft.com/office/drawing/2017/decorative" val="1"/>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72260" y="1521775"/>
            <a:ext cx="10240433" cy="5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25785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_9_Logo">
    <p:spTree>
      <p:nvGrpSpPr>
        <p:cNvPr id="1" name=""/>
        <p:cNvGrpSpPr/>
        <p:nvPr/>
      </p:nvGrpSpPr>
      <p:grpSpPr>
        <a:xfrm>
          <a:off x="0" y="0"/>
          <a:ext cx="0" cy="0"/>
          <a:chOff x="0" y="0"/>
          <a:chExt cx="0" cy="0"/>
        </a:xfrm>
      </p:grpSpPr>
      <p:sp>
        <p:nvSpPr>
          <p:cNvPr id="2" name="Page Number">
            <a:extLst>
              <a:ext uri="{FF2B5EF4-FFF2-40B4-BE49-F238E27FC236}">
                <a16:creationId xmlns:a16="http://schemas.microsoft.com/office/drawing/2014/main" id="{BBBB8DEA-4767-4A4C-9F29-54B287F95127}"/>
              </a:ext>
            </a:extLst>
          </p:cNvPr>
          <p:cNvSpPr txBox="1"/>
          <p:nvPr userDrawn="1"/>
        </p:nvSpPr>
        <p:spPr>
          <a:xfrm>
            <a:off x="11126912" y="6277507"/>
            <a:ext cx="483895" cy="369332"/>
          </a:xfrm>
          <a:prstGeom prst="rect">
            <a:avLst/>
          </a:prstGeom>
          <a:noFill/>
        </p:spPr>
        <p:txBody>
          <a:bodyPr wrap="square" rtlCol="0">
            <a:spAutoFit/>
          </a:bodyPr>
          <a:lstStyle/>
          <a:p>
            <a:fld id="{E30B7D82-F70E-4B16-A973-09F3DABF33B6}" type="slidenum">
              <a:rPr lang="en-US" smtClean="0"/>
              <a:t>‹#›</a:t>
            </a:fld>
            <a:endParaRPr lang="en-US"/>
          </a:p>
        </p:txBody>
      </p:sp>
      <p:sp>
        <p:nvSpPr>
          <p:cNvPr id="4" name="Title 1">
            <a:extLst>
              <a:ext uri="{FF2B5EF4-FFF2-40B4-BE49-F238E27FC236}">
                <a16:creationId xmlns:a16="http://schemas.microsoft.com/office/drawing/2014/main" id="{1DBFEF21-E483-4375-AF72-DC02CD9895E5}"/>
              </a:ext>
            </a:extLst>
          </p:cNvPr>
          <p:cNvSpPr>
            <a:spLocks noGrp="1"/>
          </p:cNvSpPr>
          <p:nvPr>
            <p:ph type="title" hasCustomPrompt="1"/>
          </p:nvPr>
        </p:nvSpPr>
        <p:spPr>
          <a:xfrm>
            <a:off x="581192" y="702156"/>
            <a:ext cx="11029616" cy="636608"/>
          </a:xfrm>
        </p:spPr>
        <p:txBody>
          <a:bodyPr/>
          <a:lstStyle>
            <a:lvl1pPr>
              <a:defRPr b="1" cap="none">
                <a:solidFill>
                  <a:srgbClr val="002060"/>
                </a:solidFill>
              </a:defRPr>
            </a:lvl1pPr>
          </a:lstStyle>
          <a:p>
            <a:r>
              <a:rPr lang="en-US"/>
              <a:t>Click to edit Master text styles</a:t>
            </a:r>
          </a:p>
        </p:txBody>
      </p:sp>
      <p:sp>
        <p:nvSpPr>
          <p:cNvPr id="3" name="Content Placeholder 1">
            <a:extLst>
              <a:ext uri="{FF2B5EF4-FFF2-40B4-BE49-F238E27FC236}">
                <a16:creationId xmlns:a16="http://schemas.microsoft.com/office/drawing/2014/main" id="{8E6BF99C-33B3-4E86-9B50-14922559B1F9}"/>
              </a:ext>
            </a:extLst>
          </p:cNvPr>
          <p:cNvSpPr>
            <a:spLocks noGrp="1"/>
          </p:cNvSpPr>
          <p:nvPr>
            <p:ph idx="1" hasCustomPrompt="1"/>
          </p:nvPr>
        </p:nvSpPr>
        <p:spPr>
          <a:xfrm>
            <a:off x="526726" y="1622721"/>
            <a:ext cx="8483622" cy="564961"/>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1</a:t>
            </a:r>
          </a:p>
        </p:txBody>
      </p:sp>
      <p:sp>
        <p:nvSpPr>
          <p:cNvPr id="17" name="Content Placeholder 2">
            <a:extLst>
              <a:ext uri="{FF2B5EF4-FFF2-40B4-BE49-F238E27FC236}">
                <a16:creationId xmlns:a16="http://schemas.microsoft.com/office/drawing/2014/main" id="{EB0E520B-97CB-476A-974D-21F055270825}"/>
              </a:ext>
            </a:extLst>
          </p:cNvPr>
          <p:cNvSpPr>
            <a:spLocks noGrp="1"/>
          </p:cNvSpPr>
          <p:nvPr>
            <p:ph idx="19" hasCustomPrompt="1"/>
          </p:nvPr>
        </p:nvSpPr>
        <p:spPr>
          <a:xfrm>
            <a:off x="526726" y="2240341"/>
            <a:ext cx="8483622" cy="564961"/>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2</a:t>
            </a:r>
          </a:p>
        </p:txBody>
      </p:sp>
      <p:sp>
        <p:nvSpPr>
          <p:cNvPr id="18" name="Content Placeholder 3">
            <a:extLst>
              <a:ext uri="{FF2B5EF4-FFF2-40B4-BE49-F238E27FC236}">
                <a16:creationId xmlns:a16="http://schemas.microsoft.com/office/drawing/2014/main" id="{6B0F08FB-517B-4DFE-B85F-51B9616639E5}"/>
              </a:ext>
            </a:extLst>
          </p:cNvPr>
          <p:cNvSpPr>
            <a:spLocks noGrp="1"/>
          </p:cNvSpPr>
          <p:nvPr>
            <p:ph idx="20" hasCustomPrompt="1"/>
          </p:nvPr>
        </p:nvSpPr>
        <p:spPr>
          <a:xfrm>
            <a:off x="526726" y="2841516"/>
            <a:ext cx="8483622" cy="564961"/>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3</a:t>
            </a:r>
          </a:p>
        </p:txBody>
      </p:sp>
      <p:sp>
        <p:nvSpPr>
          <p:cNvPr id="19" name="Content Placeholder 4">
            <a:extLst>
              <a:ext uri="{FF2B5EF4-FFF2-40B4-BE49-F238E27FC236}">
                <a16:creationId xmlns:a16="http://schemas.microsoft.com/office/drawing/2014/main" id="{AAC76777-C172-48CD-9333-55C1975C1B4B}"/>
              </a:ext>
            </a:extLst>
          </p:cNvPr>
          <p:cNvSpPr>
            <a:spLocks noGrp="1"/>
          </p:cNvSpPr>
          <p:nvPr>
            <p:ph idx="21" hasCustomPrompt="1"/>
          </p:nvPr>
        </p:nvSpPr>
        <p:spPr>
          <a:xfrm>
            <a:off x="539978" y="3456737"/>
            <a:ext cx="8483622" cy="564961"/>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4</a:t>
            </a:r>
          </a:p>
        </p:txBody>
      </p:sp>
      <p:sp>
        <p:nvSpPr>
          <p:cNvPr id="20" name="Content Placeholder 5">
            <a:extLst>
              <a:ext uri="{FF2B5EF4-FFF2-40B4-BE49-F238E27FC236}">
                <a16:creationId xmlns:a16="http://schemas.microsoft.com/office/drawing/2014/main" id="{70B7CF5C-DB54-434C-B3FF-05E542F9EE65}"/>
              </a:ext>
            </a:extLst>
          </p:cNvPr>
          <p:cNvSpPr>
            <a:spLocks noGrp="1"/>
          </p:cNvSpPr>
          <p:nvPr>
            <p:ph idx="22" hasCustomPrompt="1"/>
          </p:nvPr>
        </p:nvSpPr>
        <p:spPr>
          <a:xfrm>
            <a:off x="567940" y="4033174"/>
            <a:ext cx="8483622" cy="564961"/>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5</a:t>
            </a:r>
          </a:p>
        </p:txBody>
      </p:sp>
      <p:sp>
        <p:nvSpPr>
          <p:cNvPr id="21" name="Content Placeholder 6">
            <a:extLst>
              <a:ext uri="{FF2B5EF4-FFF2-40B4-BE49-F238E27FC236}">
                <a16:creationId xmlns:a16="http://schemas.microsoft.com/office/drawing/2014/main" id="{8AD8F9DD-239D-41CC-924F-BAB2E4007E17}"/>
              </a:ext>
            </a:extLst>
          </p:cNvPr>
          <p:cNvSpPr>
            <a:spLocks noGrp="1"/>
          </p:cNvSpPr>
          <p:nvPr>
            <p:ph idx="23" hasCustomPrompt="1"/>
          </p:nvPr>
        </p:nvSpPr>
        <p:spPr>
          <a:xfrm>
            <a:off x="567940" y="4610415"/>
            <a:ext cx="8483622" cy="564961"/>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6</a:t>
            </a:r>
          </a:p>
        </p:txBody>
      </p:sp>
      <p:sp>
        <p:nvSpPr>
          <p:cNvPr id="22" name="Content Placeholder 7">
            <a:extLst>
              <a:ext uri="{FF2B5EF4-FFF2-40B4-BE49-F238E27FC236}">
                <a16:creationId xmlns:a16="http://schemas.microsoft.com/office/drawing/2014/main" id="{A68E5166-75E7-41D1-841D-5EBD8BCEE56C}"/>
              </a:ext>
            </a:extLst>
          </p:cNvPr>
          <p:cNvSpPr>
            <a:spLocks noGrp="1"/>
          </p:cNvSpPr>
          <p:nvPr>
            <p:ph idx="24" hasCustomPrompt="1"/>
          </p:nvPr>
        </p:nvSpPr>
        <p:spPr>
          <a:xfrm>
            <a:off x="581192" y="5197673"/>
            <a:ext cx="8483622" cy="564961"/>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7</a:t>
            </a:r>
          </a:p>
        </p:txBody>
      </p:sp>
      <p:sp>
        <p:nvSpPr>
          <p:cNvPr id="23" name="Content Placeholder 8">
            <a:extLst>
              <a:ext uri="{FF2B5EF4-FFF2-40B4-BE49-F238E27FC236}">
                <a16:creationId xmlns:a16="http://schemas.microsoft.com/office/drawing/2014/main" id="{EC4B619E-7CBE-480D-8D5F-0EA14567FBC7}"/>
              </a:ext>
            </a:extLst>
          </p:cNvPr>
          <p:cNvSpPr>
            <a:spLocks noGrp="1"/>
          </p:cNvSpPr>
          <p:nvPr>
            <p:ph idx="25" hasCustomPrompt="1"/>
          </p:nvPr>
        </p:nvSpPr>
        <p:spPr>
          <a:xfrm>
            <a:off x="581192" y="5791050"/>
            <a:ext cx="8483622" cy="564961"/>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8</a:t>
            </a:r>
          </a:p>
        </p:txBody>
      </p:sp>
      <p:sp>
        <p:nvSpPr>
          <p:cNvPr id="16" name="Content Placeholder 9">
            <a:extLst>
              <a:ext uri="{FF2B5EF4-FFF2-40B4-BE49-F238E27FC236}">
                <a16:creationId xmlns:a16="http://schemas.microsoft.com/office/drawing/2014/main" id="{892B7634-EC91-40E5-AE9F-C4C2E74B4FD1}"/>
              </a:ext>
            </a:extLst>
          </p:cNvPr>
          <p:cNvSpPr>
            <a:spLocks noGrp="1"/>
          </p:cNvSpPr>
          <p:nvPr>
            <p:ph idx="18" hasCustomPrompt="1"/>
          </p:nvPr>
        </p:nvSpPr>
        <p:spPr>
          <a:xfrm>
            <a:off x="9064814" y="1622721"/>
            <a:ext cx="2834640" cy="4733290"/>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Placeholder9</a:t>
            </a:r>
          </a:p>
        </p:txBody>
      </p:sp>
      <p:pic>
        <p:nvPicPr>
          <p:cNvPr id="5" name="Picture 1">
            <a:extLst>
              <a:ext uri="{FF2B5EF4-FFF2-40B4-BE49-F238E27FC236}">
                <a16:creationId xmlns:a16="http://schemas.microsoft.com/office/drawing/2014/main" id="{567CA9D2-61CE-4446-A548-42E7DDB3F7B7}"/>
              </a:ext>
              <a:ext uri="{C183D7F6-B498-43B3-948B-1728B52AA6E4}">
                <adec:decorative xmlns:adec="http://schemas.microsoft.com/office/drawing/2017/decorative" val="1"/>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72260" y="1521775"/>
            <a:ext cx="10240433" cy="5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79072620-3F33-4A58-B7E1-E82CDFA7876D}"/>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02143" y="763529"/>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63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13">
    <p:spTree>
      <p:nvGrpSpPr>
        <p:cNvPr id="1" name=""/>
        <p:cNvGrpSpPr/>
        <p:nvPr/>
      </p:nvGrpSpPr>
      <p:grpSpPr>
        <a:xfrm>
          <a:off x="0" y="0"/>
          <a:ext cx="0" cy="0"/>
          <a:chOff x="0" y="0"/>
          <a:chExt cx="0" cy="0"/>
        </a:xfrm>
      </p:grpSpPr>
      <p:sp>
        <p:nvSpPr>
          <p:cNvPr id="2" name="Page Number">
            <a:extLst>
              <a:ext uri="{FF2B5EF4-FFF2-40B4-BE49-F238E27FC236}">
                <a16:creationId xmlns:a16="http://schemas.microsoft.com/office/drawing/2014/main" id="{BBBB8DEA-4767-4A4C-9F29-54B287F95127}"/>
              </a:ext>
            </a:extLst>
          </p:cNvPr>
          <p:cNvSpPr txBox="1"/>
          <p:nvPr userDrawn="1"/>
        </p:nvSpPr>
        <p:spPr>
          <a:xfrm>
            <a:off x="11126912" y="6277507"/>
            <a:ext cx="483895" cy="369332"/>
          </a:xfrm>
          <a:prstGeom prst="rect">
            <a:avLst/>
          </a:prstGeom>
          <a:noFill/>
        </p:spPr>
        <p:txBody>
          <a:bodyPr wrap="square" rtlCol="0">
            <a:spAutoFit/>
          </a:bodyPr>
          <a:lstStyle/>
          <a:p>
            <a:fld id="{E30B7D82-F70E-4B16-A973-09F3DABF33B6}" type="slidenum">
              <a:rPr lang="en-US" smtClean="0"/>
              <a:t>‹#›</a:t>
            </a:fld>
            <a:endParaRPr lang="en-US"/>
          </a:p>
        </p:txBody>
      </p:sp>
      <p:sp>
        <p:nvSpPr>
          <p:cNvPr id="4" name="Title 1">
            <a:extLst>
              <a:ext uri="{FF2B5EF4-FFF2-40B4-BE49-F238E27FC236}">
                <a16:creationId xmlns:a16="http://schemas.microsoft.com/office/drawing/2014/main" id="{1DBFEF21-E483-4375-AF72-DC02CD9895E5}"/>
              </a:ext>
            </a:extLst>
          </p:cNvPr>
          <p:cNvSpPr>
            <a:spLocks noGrp="1"/>
          </p:cNvSpPr>
          <p:nvPr>
            <p:ph type="title" hasCustomPrompt="1"/>
          </p:nvPr>
        </p:nvSpPr>
        <p:spPr>
          <a:xfrm>
            <a:off x="581192" y="702156"/>
            <a:ext cx="11029616" cy="636608"/>
          </a:xfrm>
        </p:spPr>
        <p:txBody>
          <a:bodyPr/>
          <a:lstStyle>
            <a:lvl1pPr>
              <a:defRPr b="1" cap="none">
                <a:solidFill>
                  <a:srgbClr val="002060"/>
                </a:solidFill>
              </a:defRPr>
            </a:lvl1pPr>
          </a:lstStyle>
          <a:p>
            <a:r>
              <a:rPr lang="en-US"/>
              <a:t>Click to edit Master text styles</a:t>
            </a:r>
          </a:p>
        </p:txBody>
      </p:sp>
      <p:sp>
        <p:nvSpPr>
          <p:cNvPr id="13" name="Content Placeholder 1">
            <a:extLst>
              <a:ext uri="{FF2B5EF4-FFF2-40B4-BE49-F238E27FC236}">
                <a16:creationId xmlns:a16="http://schemas.microsoft.com/office/drawing/2014/main" id="{7B7C9EC1-E2E2-4200-BE5E-5EF079742687}"/>
              </a:ext>
            </a:extLst>
          </p:cNvPr>
          <p:cNvSpPr>
            <a:spLocks noGrp="1"/>
          </p:cNvSpPr>
          <p:nvPr>
            <p:ph idx="16" hasCustomPrompt="1"/>
          </p:nvPr>
        </p:nvSpPr>
        <p:spPr>
          <a:xfrm>
            <a:off x="743117" y="1644250"/>
            <a:ext cx="10732224" cy="5166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1</a:t>
            </a:r>
          </a:p>
        </p:txBody>
      </p:sp>
      <p:sp>
        <p:nvSpPr>
          <p:cNvPr id="14" name="Image 1">
            <a:extLst>
              <a:ext uri="{FF2B5EF4-FFF2-40B4-BE49-F238E27FC236}">
                <a16:creationId xmlns:a16="http://schemas.microsoft.com/office/drawing/2014/main" id="{2EAC09B9-878A-4DD1-BAA5-DD92BEC298DC}"/>
              </a:ext>
            </a:extLst>
          </p:cNvPr>
          <p:cNvSpPr>
            <a:spLocks noGrp="1"/>
          </p:cNvSpPr>
          <p:nvPr>
            <p:ph idx="17" hasCustomPrompt="1"/>
          </p:nvPr>
        </p:nvSpPr>
        <p:spPr>
          <a:xfrm>
            <a:off x="108436" y="2658815"/>
            <a:ext cx="1105560" cy="1181474"/>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Image 1</a:t>
            </a:r>
          </a:p>
        </p:txBody>
      </p:sp>
      <p:sp>
        <p:nvSpPr>
          <p:cNvPr id="3" name="Content Placeholder 2">
            <a:extLst>
              <a:ext uri="{FF2B5EF4-FFF2-40B4-BE49-F238E27FC236}">
                <a16:creationId xmlns:a16="http://schemas.microsoft.com/office/drawing/2014/main" id="{8E6BF99C-33B3-4E86-9B50-14922559B1F9}"/>
              </a:ext>
            </a:extLst>
          </p:cNvPr>
          <p:cNvSpPr>
            <a:spLocks noGrp="1"/>
          </p:cNvSpPr>
          <p:nvPr>
            <p:ph idx="1" hasCustomPrompt="1"/>
          </p:nvPr>
        </p:nvSpPr>
        <p:spPr>
          <a:xfrm>
            <a:off x="756467" y="2230960"/>
            <a:ext cx="283828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2</a:t>
            </a:r>
          </a:p>
          <a:p>
            <a:pPr lvl="1"/>
            <a:r>
              <a:rPr lang="en-US"/>
              <a:t>Second level</a:t>
            </a:r>
          </a:p>
          <a:p>
            <a:pPr lvl="2"/>
            <a:r>
              <a:rPr lang="en-US"/>
              <a:t>Third level</a:t>
            </a:r>
          </a:p>
          <a:p>
            <a:pPr lvl="3"/>
            <a:r>
              <a:rPr lang="en-US"/>
              <a:t>Fourth level</a:t>
            </a:r>
          </a:p>
          <a:p>
            <a:pPr lvl="4"/>
            <a:r>
              <a:rPr lang="en-US"/>
              <a:t>Fifth level</a:t>
            </a:r>
          </a:p>
        </p:txBody>
      </p:sp>
      <p:sp>
        <p:nvSpPr>
          <p:cNvPr id="15" name="Image 2">
            <a:extLst>
              <a:ext uri="{FF2B5EF4-FFF2-40B4-BE49-F238E27FC236}">
                <a16:creationId xmlns:a16="http://schemas.microsoft.com/office/drawing/2014/main" id="{E1254371-E9F4-4455-A137-C0573DC6A342}"/>
              </a:ext>
            </a:extLst>
          </p:cNvPr>
          <p:cNvSpPr>
            <a:spLocks noGrp="1"/>
          </p:cNvSpPr>
          <p:nvPr>
            <p:ph idx="18" hasCustomPrompt="1"/>
          </p:nvPr>
        </p:nvSpPr>
        <p:spPr>
          <a:xfrm>
            <a:off x="3833355" y="2658815"/>
            <a:ext cx="1105560" cy="1181474"/>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Image 2</a:t>
            </a:r>
          </a:p>
        </p:txBody>
      </p:sp>
      <p:sp>
        <p:nvSpPr>
          <p:cNvPr id="10" name="Content Placeholder 3">
            <a:extLst>
              <a:ext uri="{FF2B5EF4-FFF2-40B4-BE49-F238E27FC236}">
                <a16:creationId xmlns:a16="http://schemas.microsoft.com/office/drawing/2014/main" id="{BCFA8516-FC6A-4446-A588-C44E58C9595A}"/>
              </a:ext>
            </a:extLst>
          </p:cNvPr>
          <p:cNvSpPr>
            <a:spLocks noGrp="1"/>
          </p:cNvSpPr>
          <p:nvPr>
            <p:ph idx="11" hasCustomPrompt="1"/>
          </p:nvPr>
        </p:nvSpPr>
        <p:spPr>
          <a:xfrm>
            <a:off x="4622559" y="2230961"/>
            <a:ext cx="293353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3</a:t>
            </a:r>
          </a:p>
          <a:p>
            <a:pPr lvl="1"/>
            <a:r>
              <a:rPr lang="en-US"/>
              <a:t>Second level</a:t>
            </a:r>
          </a:p>
          <a:p>
            <a:pPr lvl="2"/>
            <a:r>
              <a:rPr lang="en-US"/>
              <a:t>Third level</a:t>
            </a:r>
          </a:p>
          <a:p>
            <a:pPr lvl="3"/>
            <a:r>
              <a:rPr lang="en-US"/>
              <a:t>Fourth level</a:t>
            </a:r>
          </a:p>
          <a:p>
            <a:pPr lvl="4"/>
            <a:r>
              <a:rPr lang="en-US"/>
              <a:t>Fifth level</a:t>
            </a:r>
          </a:p>
        </p:txBody>
      </p:sp>
      <p:sp>
        <p:nvSpPr>
          <p:cNvPr id="16" name="Image 3">
            <a:extLst>
              <a:ext uri="{FF2B5EF4-FFF2-40B4-BE49-F238E27FC236}">
                <a16:creationId xmlns:a16="http://schemas.microsoft.com/office/drawing/2014/main" id="{A233CC17-B5A1-46BF-AF1C-E286A94B1DD9}"/>
              </a:ext>
            </a:extLst>
          </p:cNvPr>
          <p:cNvSpPr>
            <a:spLocks noGrp="1"/>
          </p:cNvSpPr>
          <p:nvPr>
            <p:ph idx="19" hasCustomPrompt="1"/>
          </p:nvPr>
        </p:nvSpPr>
        <p:spPr>
          <a:xfrm>
            <a:off x="7794697" y="2658815"/>
            <a:ext cx="1105560" cy="1181474"/>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Image 3</a:t>
            </a:r>
          </a:p>
        </p:txBody>
      </p:sp>
      <p:sp>
        <p:nvSpPr>
          <p:cNvPr id="11" name="Content Placeholder 4">
            <a:extLst>
              <a:ext uri="{FF2B5EF4-FFF2-40B4-BE49-F238E27FC236}">
                <a16:creationId xmlns:a16="http://schemas.microsoft.com/office/drawing/2014/main" id="{FEABD05F-7576-4904-8143-67CC070A8F59}"/>
              </a:ext>
            </a:extLst>
          </p:cNvPr>
          <p:cNvSpPr>
            <a:spLocks noGrp="1"/>
          </p:cNvSpPr>
          <p:nvPr>
            <p:ph idx="12" hasCustomPrompt="1"/>
          </p:nvPr>
        </p:nvSpPr>
        <p:spPr>
          <a:xfrm>
            <a:off x="8597251" y="2230963"/>
            <a:ext cx="293353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4</a:t>
            </a:r>
          </a:p>
          <a:p>
            <a:pPr lvl="1"/>
            <a:r>
              <a:rPr lang="en-US"/>
              <a:t>Second level</a:t>
            </a:r>
          </a:p>
          <a:p>
            <a:pPr lvl="2"/>
            <a:r>
              <a:rPr lang="en-US"/>
              <a:t>Third level</a:t>
            </a:r>
          </a:p>
          <a:p>
            <a:pPr lvl="3"/>
            <a:r>
              <a:rPr lang="en-US"/>
              <a:t>Fourth level</a:t>
            </a:r>
          </a:p>
          <a:p>
            <a:pPr lvl="4"/>
            <a:r>
              <a:rPr lang="en-US"/>
              <a:t>Fifth level</a:t>
            </a:r>
          </a:p>
        </p:txBody>
      </p:sp>
      <p:sp>
        <p:nvSpPr>
          <p:cNvPr id="17" name="Image 4">
            <a:extLst>
              <a:ext uri="{FF2B5EF4-FFF2-40B4-BE49-F238E27FC236}">
                <a16:creationId xmlns:a16="http://schemas.microsoft.com/office/drawing/2014/main" id="{24DD2511-0931-4C16-995F-870E7B2F8181}"/>
              </a:ext>
            </a:extLst>
          </p:cNvPr>
          <p:cNvSpPr>
            <a:spLocks noGrp="1"/>
          </p:cNvSpPr>
          <p:nvPr>
            <p:ph idx="20" hasCustomPrompt="1"/>
          </p:nvPr>
        </p:nvSpPr>
        <p:spPr>
          <a:xfrm>
            <a:off x="87947" y="4839002"/>
            <a:ext cx="1105560" cy="1181474"/>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Image 4</a:t>
            </a:r>
          </a:p>
        </p:txBody>
      </p:sp>
      <p:sp>
        <p:nvSpPr>
          <p:cNvPr id="8" name="Content Placeholder 5">
            <a:extLst>
              <a:ext uri="{FF2B5EF4-FFF2-40B4-BE49-F238E27FC236}">
                <a16:creationId xmlns:a16="http://schemas.microsoft.com/office/drawing/2014/main" id="{5C0B1526-FF11-4DEF-BD1C-859F0E9A4C00}"/>
              </a:ext>
            </a:extLst>
          </p:cNvPr>
          <p:cNvSpPr>
            <a:spLocks noGrp="1"/>
          </p:cNvSpPr>
          <p:nvPr>
            <p:ph idx="13" hasCustomPrompt="1"/>
          </p:nvPr>
        </p:nvSpPr>
        <p:spPr>
          <a:xfrm>
            <a:off x="743117" y="4426999"/>
            <a:ext cx="283828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5</a:t>
            </a:r>
          </a:p>
          <a:p>
            <a:pPr lvl="1"/>
            <a:r>
              <a:rPr lang="en-US"/>
              <a:t>Second level</a:t>
            </a:r>
          </a:p>
          <a:p>
            <a:pPr lvl="2"/>
            <a:r>
              <a:rPr lang="en-US"/>
              <a:t>Third level</a:t>
            </a:r>
          </a:p>
          <a:p>
            <a:pPr lvl="3"/>
            <a:r>
              <a:rPr lang="en-US"/>
              <a:t>Fourth level</a:t>
            </a:r>
          </a:p>
          <a:p>
            <a:pPr lvl="4"/>
            <a:r>
              <a:rPr lang="en-US"/>
              <a:t>Fifth level</a:t>
            </a:r>
          </a:p>
        </p:txBody>
      </p:sp>
      <p:sp>
        <p:nvSpPr>
          <p:cNvPr id="18" name="Image 5">
            <a:extLst>
              <a:ext uri="{FF2B5EF4-FFF2-40B4-BE49-F238E27FC236}">
                <a16:creationId xmlns:a16="http://schemas.microsoft.com/office/drawing/2014/main" id="{5A7F3820-AC92-4AFA-91D3-29F50A821FD3}"/>
              </a:ext>
            </a:extLst>
          </p:cNvPr>
          <p:cNvSpPr>
            <a:spLocks noGrp="1"/>
          </p:cNvSpPr>
          <p:nvPr>
            <p:ph idx="21" hasCustomPrompt="1"/>
          </p:nvPr>
        </p:nvSpPr>
        <p:spPr>
          <a:xfrm>
            <a:off x="3825825" y="4839002"/>
            <a:ext cx="1105560" cy="1181474"/>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Image 5</a:t>
            </a:r>
          </a:p>
        </p:txBody>
      </p:sp>
      <p:sp>
        <p:nvSpPr>
          <p:cNvPr id="9" name="Content Placeholder 6">
            <a:extLst>
              <a:ext uri="{FF2B5EF4-FFF2-40B4-BE49-F238E27FC236}">
                <a16:creationId xmlns:a16="http://schemas.microsoft.com/office/drawing/2014/main" id="{27BB2C17-7603-4329-A6FA-63D9F3711582}"/>
              </a:ext>
            </a:extLst>
          </p:cNvPr>
          <p:cNvSpPr>
            <a:spLocks noGrp="1"/>
          </p:cNvSpPr>
          <p:nvPr>
            <p:ph idx="14" hasCustomPrompt="1"/>
          </p:nvPr>
        </p:nvSpPr>
        <p:spPr>
          <a:xfrm>
            <a:off x="4622558" y="4457728"/>
            <a:ext cx="293353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6</a:t>
            </a:r>
          </a:p>
          <a:p>
            <a:pPr lvl="1"/>
            <a:r>
              <a:rPr lang="en-US"/>
              <a:t>Second level</a:t>
            </a:r>
          </a:p>
          <a:p>
            <a:pPr lvl="2"/>
            <a:r>
              <a:rPr lang="en-US"/>
              <a:t>Third level</a:t>
            </a:r>
          </a:p>
          <a:p>
            <a:pPr lvl="3"/>
            <a:r>
              <a:rPr lang="en-US"/>
              <a:t>Fourth level</a:t>
            </a:r>
          </a:p>
          <a:p>
            <a:pPr lvl="4"/>
            <a:r>
              <a:rPr lang="en-US"/>
              <a:t>Fifth level</a:t>
            </a:r>
          </a:p>
        </p:txBody>
      </p:sp>
      <p:sp>
        <p:nvSpPr>
          <p:cNvPr id="19" name="Image 6">
            <a:extLst>
              <a:ext uri="{FF2B5EF4-FFF2-40B4-BE49-F238E27FC236}">
                <a16:creationId xmlns:a16="http://schemas.microsoft.com/office/drawing/2014/main" id="{3BD5FFE9-FC8E-4701-88D4-ADDE8D498793}"/>
              </a:ext>
            </a:extLst>
          </p:cNvPr>
          <p:cNvSpPr>
            <a:spLocks noGrp="1"/>
          </p:cNvSpPr>
          <p:nvPr>
            <p:ph idx="22" hasCustomPrompt="1"/>
          </p:nvPr>
        </p:nvSpPr>
        <p:spPr>
          <a:xfrm>
            <a:off x="7794697" y="4808273"/>
            <a:ext cx="1105560" cy="1181474"/>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Image 6</a:t>
            </a:r>
          </a:p>
        </p:txBody>
      </p:sp>
      <p:sp>
        <p:nvSpPr>
          <p:cNvPr id="12" name="Content Placeholder 7">
            <a:extLst>
              <a:ext uri="{FF2B5EF4-FFF2-40B4-BE49-F238E27FC236}">
                <a16:creationId xmlns:a16="http://schemas.microsoft.com/office/drawing/2014/main" id="{6CDC594D-DCF1-43C3-8832-5D2C52AEBABF}"/>
              </a:ext>
            </a:extLst>
          </p:cNvPr>
          <p:cNvSpPr>
            <a:spLocks noGrp="1"/>
          </p:cNvSpPr>
          <p:nvPr>
            <p:ph idx="15" hasCustomPrompt="1"/>
          </p:nvPr>
        </p:nvSpPr>
        <p:spPr>
          <a:xfrm>
            <a:off x="8555158" y="4426999"/>
            <a:ext cx="293353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7</a:t>
            </a:r>
          </a:p>
          <a:p>
            <a:pPr lvl="1"/>
            <a:r>
              <a:rPr lang="en-US"/>
              <a:t>Second level</a:t>
            </a:r>
          </a:p>
          <a:p>
            <a:pPr lvl="2"/>
            <a:r>
              <a:rPr lang="en-US"/>
              <a:t>Third level</a:t>
            </a:r>
          </a:p>
          <a:p>
            <a:pPr lvl="3"/>
            <a:r>
              <a:rPr lang="en-US"/>
              <a:t>Fourth level</a:t>
            </a:r>
          </a:p>
          <a:p>
            <a:pPr lvl="4"/>
            <a:r>
              <a:rPr lang="en-US"/>
              <a:t>Fifth level</a:t>
            </a:r>
          </a:p>
        </p:txBody>
      </p:sp>
      <p:pic>
        <p:nvPicPr>
          <p:cNvPr id="5" name="Picture 1">
            <a:extLst>
              <a:ext uri="{FF2B5EF4-FFF2-40B4-BE49-F238E27FC236}">
                <a16:creationId xmlns:a16="http://schemas.microsoft.com/office/drawing/2014/main" id="{567CA9D2-61CE-4446-A548-42E7DDB3F7B7}"/>
              </a:ext>
              <a:ext uri="{C183D7F6-B498-43B3-948B-1728B52AA6E4}">
                <adec:decorative xmlns:adec="http://schemas.microsoft.com/office/drawing/2017/decorative" val="1"/>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72260" y="1521775"/>
            <a:ext cx="10240433" cy="5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0122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13_Logo">
    <p:spTree>
      <p:nvGrpSpPr>
        <p:cNvPr id="1" name=""/>
        <p:cNvGrpSpPr/>
        <p:nvPr/>
      </p:nvGrpSpPr>
      <p:grpSpPr>
        <a:xfrm>
          <a:off x="0" y="0"/>
          <a:ext cx="0" cy="0"/>
          <a:chOff x="0" y="0"/>
          <a:chExt cx="0" cy="0"/>
        </a:xfrm>
      </p:grpSpPr>
      <p:sp>
        <p:nvSpPr>
          <p:cNvPr id="2" name="Page Number">
            <a:extLst>
              <a:ext uri="{FF2B5EF4-FFF2-40B4-BE49-F238E27FC236}">
                <a16:creationId xmlns:a16="http://schemas.microsoft.com/office/drawing/2014/main" id="{BBBB8DEA-4767-4A4C-9F29-54B287F95127}"/>
              </a:ext>
            </a:extLst>
          </p:cNvPr>
          <p:cNvSpPr txBox="1"/>
          <p:nvPr userDrawn="1"/>
        </p:nvSpPr>
        <p:spPr>
          <a:xfrm>
            <a:off x="11126912" y="6277507"/>
            <a:ext cx="483895" cy="369332"/>
          </a:xfrm>
          <a:prstGeom prst="rect">
            <a:avLst/>
          </a:prstGeom>
          <a:noFill/>
        </p:spPr>
        <p:txBody>
          <a:bodyPr wrap="square" rtlCol="0">
            <a:spAutoFit/>
          </a:bodyPr>
          <a:lstStyle/>
          <a:p>
            <a:fld id="{E30B7D82-F70E-4B16-A973-09F3DABF33B6}" type="slidenum">
              <a:rPr lang="en-US" smtClean="0"/>
              <a:t>‹#›</a:t>
            </a:fld>
            <a:endParaRPr lang="en-US"/>
          </a:p>
        </p:txBody>
      </p:sp>
      <p:sp>
        <p:nvSpPr>
          <p:cNvPr id="4" name="Title 1">
            <a:extLst>
              <a:ext uri="{FF2B5EF4-FFF2-40B4-BE49-F238E27FC236}">
                <a16:creationId xmlns:a16="http://schemas.microsoft.com/office/drawing/2014/main" id="{1DBFEF21-E483-4375-AF72-DC02CD9895E5}"/>
              </a:ext>
            </a:extLst>
          </p:cNvPr>
          <p:cNvSpPr>
            <a:spLocks noGrp="1"/>
          </p:cNvSpPr>
          <p:nvPr>
            <p:ph type="title" hasCustomPrompt="1"/>
          </p:nvPr>
        </p:nvSpPr>
        <p:spPr>
          <a:xfrm>
            <a:off x="581192" y="702156"/>
            <a:ext cx="11029616" cy="636608"/>
          </a:xfrm>
        </p:spPr>
        <p:txBody>
          <a:bodyPr/>
          <a:lstStyle>
            <a:lvl1pPr>
              <a:defRPr b="1" cap="none">
                <a:solidFill>
                  <a:srgbClr val="002060"/>
                </a:solidFill>
              </a:defRPr>
            </a:lvl1pPr>
          </a:lstStyle>
          <a:p>
            <a:r>
              <a:rPr lang="en-US"/>
              <a:t>Click to edit Master text styles</a:t>
            </a:r>
          </a:p>
        </p:txBody>
      </p:sp>
      <p:sp>
        <p:nvSpPr>
          <p:cNvPr id="13" name="Content Placeholder 1">
            <a:extLst>
              <a:ext uri="{FF2B5EF4-FFF2-40B4-BE49-F238E27FC236}">
                <a16:creationId xmlns:a16="http://schemas.microsoft.com/office/drawing/2014/main" id="{7B7C9EC1-E2E2-4200-BE5E-5EF079742687}"/>
              </a:ext>
            </a:extLst>
          </p:cNvPr>
          <p:cNvSpPr>
            <a:spLocks noGrp="1"/>
          </p:cNvSpPr>
          <p:nvPr>
            <p:ph idx="16" hasCustomPrompt="1"/>
          </p:nvPr>
        </p:nvSpPr>
        <p:spPr>
          <a:xfrm>
            <a:off x="743117" y="1644250"/>
            <a:ext cx="10732224" cy="5166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1</a:t>
            </a:r>
          </a:p>
        </p:txBody>
      </p:sp>
      <p:sp>
        <p:nvSpPr>
          <p:cNvPr id="14" name="Image 1">
            <a:extLst>
              <a:ext uri="{FF2B5EF4-FFF2-40B4-BE49-F238E27FC236}">
                <a16:creationId xmlns:a16="http://schemas.microsoft.com/office/drawing/2014/main" id="{2EAC09B9-878A-4DD1-BAA5-DD92BEC298DC}"/>
              </a:ext>
            </a:extLst>
          </p:cNvPr>
          <p:cNvSpPr>
            <a:spLocks noGrp="1"/>
          </p:cNvSpPr>
          <p:nvPr>
            <p:ph idx="17" hasCustomPrompt="1"/>
          </p:nvPr>
        </p:nvSpPr>
        <p:spPr>
          <a:xfrm>
            <a:off x="108436" y="2658815"/>
            <a:ext cx="1105560" cy="1181474"/>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Image 1</a:t>
            </a:r>
          </a:p>
        </p:txBody>
      </p:sp>
      <p:sp>
        <p:nvSpPr>
          <p:cNvPr id="3" name="Content Placeholder 2">
            <a:extLst>
              <a:ext uri="{FF2B5EF4-FFF2-40B4-BE49-F238E27FC236}">
                <a16:creationId xmlns:a16="http://schemas.microsoft.com/office/drawing/2014/main" id="{8E6BF99C-33B3-4E86-9B50-14922559B1F9}"/>
              </a:ext>
            </a:extLst>
          </p:cNvPr>
          <p:cNvSpPr>
            <a:spLocks noGrp="1"/>
          </p:cNvSpPr>
          <p:nvPr>
            <p:ph idx="1" hasCustomPrompt="1"/>
          </p:nvPr>
        </p:nvSpPr>
        <p:spPr>
          <a:xfrm>
            <a:off x="756467" y="2230960"/>
            <a:ext cx="283828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2</a:t>
            </a:r>
          </a:p>
          <a:p>
            <a:pPr lvl="1"/>
            <a:r>
              <a:rPr lang="en-US"/>
              <a:t>Second level</a:t>
            </a:r>
          </a:p>
          <a:p>
            <a:pPr lvl="2"/>
            <a:r>
              <a:rPr lang="en-US"/>
              <a:t>Third level</a:t>
            </a:r>
          </a:p>
          <a:p>
            <a:pPr lvl="3"/>
            <a:r>
              <a:rPr lang="en-US"/>
              <a:t>Fourth level</a:t>
            </a:r>
          </a:p>
          <a:p>
            <a:pPr lvl="4"/>
            <a:r>
              <a:rPr lang="en-US"/>
              <a:t>Fifth level</a:t>
            </a:r>
          </a:p>
        </p:txBody>
      </p:sp>
      <p:sp>
        <p:nvSpPr>
          <p:cNvPr id="15" name="Image 2">
            <a:extLst>
              <a:ext uri="{FF2B5EF4-FFF2-40B4-BE49-F238E27FC236}">
                <a16:creationId xmlns:a16="http://schemas.microsoft.com/office/drawing/2014/main" id="{E1254371-E9F4-4455-A137-C0573DC6A342}"/>
              </a:ext>
            </a:extLst>
          </p:cNvPr>
          <p:cNvSpPr>
            <a:spLocks noGrp="1"/>
          </p:cNvSpPr>
          <p:nvPr>
            <p:ph idx="18" hasCustomPrompt="1"/>
          </p:nvPr>
        </p:nvSpPr>
        <p:spPr>
          <a:xfrm>
            <a:off x="3833355" y="2658815"/>
            <a:ext cx="1105560" cy="1181474"/>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Image 2</a:t>
            </a:r>
          </a:p>
        </p:txBody>
      </p:sp>
      <p:sp>
        <p:nvSpPr>
          <p:cNvPr id="10" name="Content Placeholder 3">
            <a:extLst>
              <a:ext uri="{FF2B5EF4-FFF2-40B4-BE49-F238E27FC236}">
                <a16:creationId xmlns:a16="http://schemas.microsoft.com/office/drawing/2014/main" id="{BCFA8516-FC6A-4446-A588-C44E58C9595A}"/>
              </a:ext>
            </a:extLst>
          </p:cNvPr>
          <p:cNvSpPr>
            <a:spLocks noGrp="1"/>
          </p:cNvSpPr>
          <p:nvPr>
            <p:ph idx="11" hasCustomPrompt="1"/>
          </p:nvPr>
        </p:nvSpPr>
        <p:spPr>
          <a:xfrm>
            <a:off x="4622559" y="2230961"/>
            <a:ext cx="293353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3</a:t>
            </a:r>
          </a:p>
          <a:p>
            <a:pPr lvl="1"/>
            <a:r>
              <a:rPr lang="en-US"/>
              <a:t>Second level</a:t>
            </a:r>
          </a:p>
          <a:p>
            <a:pPr lvl="2"/>
            <a:r>
              <a:rPr lang="en-US"/>
              <a:t>Third level</a:t>
            </a:r>
          </a:p>
          <a:p>
            <a:pPr lvl="3"/>
            <a:r>
              <a:rPr lang="en-US"/>
              <a:t>Fourth level</a:t>
            </a:r>
          </a:p>
          <a:p>
            <a:pPr lvl="4"/>
            <a:r>
              <a:rPr lang="en-US"/>
              <a:t>Fifth level</a:t>
            </a:r>
          </a:p>
        </p:txBody>
      </p:sp>
      <p:sp>
        <p:nvSpPr>
          <p:cNvPr id="16" name="Image 3">
            <a:extLst>
              <a:ext uri="{FF2B5EF4-FFF2-40B4-BE49-F238E27FC236}">
                <a16:creationId xmlns:a16="http://schemas.microsoft.com/office/drawing/2014/main" id="{A233CC17-B5A1-46BF-AF1C-E286A94B1DD9}"/>
              </a:ext>
            </a:extLst>
          </p:cNvPr>
          <p:cNvSpPr>
            <a:spLocks noGrp="1"/>
          </p:cNvSpPr>
          <p:nvPr>
            <p:ph idx="19" hasCustomPrompt="1"/>
          </p:nvPr>
        </p:nvSpPr>
        <p:spPr>
          <a:xfrm>
            <a:off x="7794697" y="2658815"/>
            <a:ext cx="1105560" cy="1181474"/>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Image 3</a:t>
            </a:r>
          </a:p>
        </p:txBody>
      </p:sp>
      <p:sp>
        <p:nvSpPr>
          <p:cNvPr id="11" name="Content Placeholder 4">
            <a:extLst>
              <a:ext uri="{FF2B5EF4-FFF2-40B4-BE49-F238E27FC236}">
                <a16:creationId xmlns:a16="http://schemas.microsoft.com/office/drawing/2014/main" id="{FEABD05F-7576-4904-8143-67CC070A8F59}"/>
              </a:ext>
            </a:extLst>
          </p:cNvPr>
          <p:cNvSpPr>
            <a:spLocks noGrp="1"/>
          </p:cNvSpPr>
          <p:nvPr>
            <p:ph idx="12" hasCustomPrompt="1"/>
          </p:nvPr>
        </p:nvSpPr>
        <p:spPr>
          <a:xfrm>
            <a:off x="8597251" y="2230963"/>
            <a:ext cx="293353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4</a:t>
            </a:r>
          </a:p>
          <a:p>
            <a:pPr lvl="1"/>
            <a:r>
              <a:rPr lang="en-US"/>
              <a:t>Second level</a:t>
            </a:r>
          </a:p>
          <a:p>
            <a:pPr lvl="2"/>
            <a:r>
              <a:rPr lang="en-US"/>
              <a:t>Third level</a:t>
            </a:r>
          </a:p>
          <a:p>
            <a:pPr lvl="3"/>
            <a:r>
              <a:rPr lang="en-US"/>
              <a:t>Fourth level</a:t>
            </a:r>
          </a:p>
          <a:p>
            <a:pPr lvl="4"/>
            <a:r>
              <a:rPr lang="en-US"/>
              <a:t>Fifth level</a:t>
            </a:r>
          </a:p>
        </p:txBody>
      </p:sp>
      <p:sp>
        <p:nvSpPr>
          <p:cNvPr id="17" name="Image 4">
            <a:extLst>
              <a:ext uri="{FF2B5EF4-FFF2-40B4-BE49-F238E27FC236}">
                <a16:creationId xmlns:a16="http://schemas.microsoft.com/office/drawing/2014/main" id="{24DD2511-0931-4C16-995F-870E7B2F8181}"/>
              </a:ext>
            </a:extLst>
          </p:cNvPr>
          <p:cNvSpPr>
            <a:spLocks noGrp="1"/>
          </p:cNvSpPr>
          <p:nvPr>
            <p:ph idx="20" hasCustomPrompt="1"/>
          </p:nvPr>
        </p:nvSpPr>
        <p:spPr>
          <a:xfrm>
            <a:off x="87947" y="4839002"/>
            <a:ext cx="1105560" cy="1181474"/>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Image 4</a:t>
            </a:r>
          </a:p>
        </p:txBody>
      </p:sp>
      <p:sp>
        <p:nvSpPr>
          <p:cNvPr id="8" name="Content Placeholder 5">
            <a:extLst>
              <a:ext uri="{FF2B5EF4-FFF2-40B4-BE49-F238E27FC236}">
                <a16:creationId xmlns:a16="http://schemas.microsoft.com/office/drawing/2014/main" id="{5C0B1526-FF11-4DEF-BD1C-859F0E9A4C00}"/>
              </a:ext>
            </a:extLst>
          </p:cNvPr>
          <p:cNvSpPr>
            <a:spLocks noGrp="1"/>
          </p:cNvSpPr>
          <p:nvPr>
            <p:ph idx="13" hasCustomPrompt="1"/>
          </p:nvPr>
        </p:nvSpPr>
        <p:spPr>
          <a:xfrm>
            <a:off x="743117" y="4426999"/>
            <a:ext cx="283828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5</a:t>
            </a:r>
          </a:p>
          <a:p>
            <a:pPr lvl="1"/>
            <a:r>
              <a:rPr lang="en-US"/>
              <a:t>Second level</a:t>
            </a:r>
          </a:p>
          <a:p>
            <a:pPr lvl="2"/>
            <a:r>
              <a:rPr lang="en-US"/>
              <a:t>Third level</a:t>
            </a:r>
          </a:p>
          <a:p>
            <a:pPr lvl="3"/>
            <a:r>
              <a:rPr lang="en-US"/>
              <a:t>Fourth level</a:t>
            </a:r>
          </a:p>
          <a:p>
            <a:pPr lvl="4"/>
            <a:r>
              <a:rPr lang="en-US"/>
              <a:t>Fifth level</a:t>
            </a:r>
          </a:p>
        </p:txBody>
      </p:sp>
      <p:sp>
        <p:nvSpPr>
          <p:cNvPr id="18" name="Image 5">
            <a:extLst>
              <a:ext uri="{FF2B5EF4-FFF2-40B4-BE49-F238E27FC236}">
                <a16:creationId xmlns:a16="http://schemas.microsoft.com/office/drawing/2014/main" id="{5A7F3820-AC92-4AFA-91D3-29F50A821FD3}"/>
              </a:ext>
            </a:extLst>
          </p:cNvPr>
          <p:cNvSpPr>
            <a:spLocks noGrp="1"/>
          </p:cNvSpPr>
          <p:nvPr>
            <p:ph idx="21" hasCustomPrompt="1"/>
          </p:nvPr>
        </p:nvSpPr>
        <p:spPr>
          <a:xfrm>
            <a:off x="3825825" y="4839002"/>
            <a:ext cx="1105560" cy="1181474"/>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Image 5</a:t>
            </a:r>
          </a:p>
        </p:txBody>
      </p:sp>
      <p:sp>
        <p:nvSpPr>
          <p:cNvPr id="9" name="Content Placeholder 6">
            <a:extLst>
              <a:ext uri="{FF2B5EF4-FFF2-40B4-BE49-F238E27FC236}">
                <a16:creationId xmlns:a16="http://schemas.microsoft.com/office/drawing/2014/main" id="{27BB2C17-7603-4329-A6FA-63D9F3711582}"/>
              </a:ext>
            </a:extLst>
          </p:cNvPr>
          <p:cNvSpPr>
            <a:spLocks noGrp="1"/>
          </p:cNvSpPr>
          <p:nvPr>
            <p:ph idx="14" hasCustomPrompt="1"/>
          </p:nvPr>
        </p:nvSpPr>
        <p:spPr>
          <a:xfrm>
            <a:off x="4622558" y="4457728"/>
            <a:ext cx="293353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6</a:t>
            </a:r>
          </a:p>
          <a:p>
            <a:pPr lvl="1"/>
            <a:r>
              <a:rPr lang="en-US"/>
              <a:t>Second level</a:t>
            </a:r>
          </a:p>
          <a:p>
            <a:pPr lvl="2"/>
            <a:r>
              <a:rPr lang="en-US"/>
              <a:t>Third level</a:t>
            </a:r>
          </a:p>
          <a:p>
            <a:pPr lvl="3"/>
            <a:r>
              <a:rPr lang="en-US"/>
              <a:t>Fourth level</a:t>
            </a:r>
          </a:p>
          <a:p>
            <a:pPr lvl="4"/>
            <a:r>
              <a:rPr lang="en-US"/>
              <a:t>Fifth level</a:t>
            </a:r>
          </a:p>
        </p:txBody>
      </p:sp>
      <p:sp>
        <p:nvSpPr>
          <p:cNvPr id="19" name="Image 6">
            <a:extLst>
              <a:ext uri="{FF2B5EF4-FFF2-40B4-BE49-F238E27FC236}">
                <a16:creationId xmlns:a16="http://schemas.microsoft.com/office/drawing/2014/main" id="{3BD5FFE9-FC8E-4701-88D4-ADDE8D498793}"/>
              </a:ext>
            </a:extLst>
          </p:cNvPr>
          <p:cNvSpPr>
            <a:spLocks noGrp="1"/>
          </p:cNvSpPr>
          <p:nvPr>
            <p:ph idx="22" hasCustomPrompt="1"/>
          </p:nvPr>
        </p:nvSpPr>
        <p:spPr>
          <a:xfrm>
            <a:off x="7794697" y="4808273"/>
            <a:ext cx="1105560" cy="1181474"/>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Image 6</a:t>
            </a:r>
          </a:p>
        </p:txBody>
      </p:sp>
      <p:sp>
        <p:nvSpPr>
          <p:cNvPr id="12" name="Content Placeholder 7">
            <a:extLst>
              <a:ext uri="{FF2B5EF4-FFF2-40B4-BE49-F238E27FC236}">
                <a16:creationId xmlns:a16="http://schemas.microsoft.com/office/drawing/2014/main" id="{6CDC594D-DCF1-43C3-8832-5D2C52AEBABF}"/>
              </a:ext>
            </a:extLst>
          </p:cNvPr>
          <p:cNvSpPr>
            <a:spLocks noGrp="1"/>
          </p:cNvSpPr>
          <p:nvPr>
            <p:ph idx="15" hasCustomPrompt="1"/>
          </p:nvPr>
        </p:nvSpPr>
        <p:spPr>
          <a:xfrm>
            <a:off x="8555158" y="4426999"/>
            <a:ext cx="2933533" cy="1944022"/>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7</a:t>
            </a:r>
          </a:p>
          <a:p>
            <a:pPr lvl="1"/>
            <a:r>
              <a:rPr lang="en-US"/>
              <a:t>Second level</a:t>
            </a:r>
          </a:p>
          <a:p>
            <a:pPr lvl="2"/>
            <a:r>
              <a:rPr lang="en-US"/>
              <a:t>Third level</a:t>
            </a:r>
          </a:p>
          <a:p>
            <a:pPr lvl="3"/>
            <a:r>
              <a:rPr lang="en-US"/>
              <a:t>Fourth level</a:t>
            </a:r>
          </a:p>
          <a:p>
            <a:pPr lvl="4"/>
            <a:r>
              <a:rPr lang="en-US"/>
              <a:t>Fifth level</a:t>
            </a:r>
          </a:p>
        </p:txBody>
      </p:sp>
      <p:pic>
        <p:nvPicPr>
          <p:cNvPr id="5" name="Picture 1">
            <a:extLst>
              <a:ext uri="{FF2B5EF4-FFF2-40B4-BE49-F238E27FC236}">
                <a16:creationId xmlns:a16="http://schemas.microsoft.com/office/drawing/2014/main" id="{567CA9D2-61CE-4446-A548-42E7DDB3F7B7}"/>
              </a:ext>
              <a:ext uri="{C183D7F6-B498-43B3-948B-1728B52AA6E4}">
                <adec:decorative xmlns:adec="http://schemas.microsoft.com/office/drawing/2017/decorative" val="1"/>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72260" y="1521775"/>
            <a:ext cx="10240433" cy="5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a:extLst>
              <a:ext uri="{FF2B5EF4-FFF2-40B4-BE49-F238E27FC236}">
                <a16:creationId xmlns:a16="http://schemas.microsoft.com/office/drawing/2014/main" id="{77FE9C32-3970-41D4-96D7-F140D6DCAD7D}"/>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2135" y="6052717"/>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844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_14_Logo">
    <p:spTree>
      <p:nvGrpSpPr>
        <p:cNvPr id="1" name=""/>
        <p:cNvGrpSpPr/>
        <p:nvPr/>
      </p:nvGrpSpPr>
      <p:grpSpPr>
        <a:xfrm>
          <a:off x="0" y="0"/>
          <a:ext cx="0" cy="0"/>
          <a:chOff x="0" y="0"/>
          <a:chExt cx="0" cy="0"/>
        </a:xfrm>
      </p:grpSpPr>
      <p:sp>
        <p:nvSpPr>
          <p:cNvPr id="2" name="Page Number">
            <a:extLst>
              <a:ext uri="{FF2B5EF4-FFF2-40B4-BE49-F238E27FC236}">
                <a16:creationId xmlns:a16="http://schemas.microsoft.com/office/drawing/2014/main" id="{BBBB8DEA-4767-4A4C-9F29-54B287F95127}"/>
              </a:ext>
            </a:extLst>
          </p:cNvPr>
          <p:cNvSpPr txBox="1"/>
          <p:nvPr userDrawn="1"/>
        </p:nvSpPr>
        <p:spPr>
          <a:xfrm>
            <a:off x="11126912" y="6277507"/>
            <a:ext cx="483895" cy="369332"/>
          </a:xfrm>
          <a:prstGeom prst="rect">
            <a:avLst/>
          </a:prstGeom>
          <a:noFill/>
        </p:spPr>
        <p:txBody>
          <a:bodyPr wrap="square" rtlCol="0">
            <a:spAutoFit/>
          </a:bodyPr>
          <a:lstStyle/>
          <a:p>
            <a:fld id="{E30B7D82-F70E-4B16-A973-09F3DABF33B6}" type="slidenum">
              <a:rPr lang="en-US" smtClean="0"/>
              <a:t>‹#›</a:t>
            </a:fld>
            <a:endParaRPr lang="en-US"/>
          </a:p>
        </p:txBody>
      </p:sp>
      <p:sp>
        <p:nvSpPr>
          <p:cNvPr id="4" name="Title 1">
            <a:extLst>
              <a:ext uri="{FF2B5EF4-FFF2-40B4-BE49-F238E27FC236}">
                <a16:creationId xmlns:a16="http://schemas.microsoft.com/office/drawing/2014/main" id="{1DBFEF21-E483-4375-AF72-DC02CD9895E5}"/>
              </a:ext>
            </a:extLst>
          </p:cNvPr>
          <p:cNvSpPr>
            <a:spLocks noGrp="1"/>
          </p:cNvSpPr>
          <p:nvPr>
            <p:ph type="title" hasCustomPrompt="1"/>
          </p:nvPr>
        </p:nvSpPr>
        <p:spPr>
          <a:xfrm>
            <a:off x="581192" y="702156"/>
            <a:ext cx="11029616" cy="636608"/>
          </a:xfrm>
        </p:spPr>
        <p:txBody>
          <a:bodyPr/>
          <a:lstStyle>
            <a:lvl1pPr>
              <a:defRPr b="1" cap="none">
                <a:solidFill>
                  <a:srgbClr val="002060"/>
                </a:solidFill>
              </a:defRPr>
            </a:lvl1pPr>
          </a:lstStyle>
          <a:p>
            <a:r>
              <a:rPr lang="en-US"/>
              <a:t>Click to edit Master text styles</a:t>
            </a:r>
          </a:p>
        </p:txBody>
      </p:sp>
      <p:sp>
        <p:nvSpPr>
          <p:cNvPr id="13" name="Content Placeholder 1">
            <a:extLst>
              <a:ext uri="{FF2B5EF4-FFF2-40B4-BE49-F238E27FC236}">
                <a16:creationId xmlns:a16="http://schemas.microsoft.com/office/drawing/2014/main" id="{7B7C9EC1-E2E2-4200-BE5E-5EF079742687}"/>
              </a:ext>
            </a:extLst>
          </p:cNvPr>
          <p:cNvSpPr>
            <a:spLocks noGrp="1"/>
          </p:cNvSpPr>
          <p:nvPr>
            <p:ph idx="16" hasCustomPrompt="1"/>
          </p:nvPr>
        </p:nvSpPr>
        <p:spPr>
          <a:xfrm>
            <a:off x="581192" y="2435352"/>
            <a:ext cx="3429000" cy="1069848"/>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1</a:t>
            </a:r>
          </a:p>
        </p:txBody>
      </p:sp>
      <p:sp>
        <p:nvSpPr>
          <p:cNvPr id="14" name="Image 1">
            <a:extLst>
              <a:ext uri="{FF2B5EF4-FFF2-40B4-BE49-F238E27FC236}">
                <a16:creationId xmlns:a16="http://schemas.microsoft.com/office/drawing/2014/main" id="{2EAC09B9-878A-4DD1-BAA5-DD92BEC298DC}"/>
              </a:ext>
            </a:extLst>
          </p:cNvPr>
          <p:cNvSpPr>
            <a:spLocks noGrp="1"/>
          </p:cNvSpPr>
          <p:nvPr>
            <p:ph idx="17" hasCustomPrompt="1"/>
          </p:nvPr>
        </p:nvSpPr>
        <p:spPr>
          <a:xfrm>
            <a:off x="165750" y="2286000"/>
            <a:ext cx="1105560" cy="1181474"/>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Image 1</a:t>
            </a:r>
          </a:p>
        </p:txBody>
      </p:sp>
      <p:sp>
        <p:nvSpPr>
          <p:cNvPr id="3" name="Content Placeholder 2">
            <a:extLst>
              <a:ext uri="{FF2B5EF4-FFF2-40B4-BE49-F238E27FC236}">
                <a16:creationId xmlns:a16="http://schemas.microsoft.com/office/drawing/2014/main" id="{8E6BF99C-33B3-4E86-9B50-14922559B1F9}"/>
              </a:ext>
            </a:extLst>
          </p:cNvPr>
          <p:cNvSpPr>
            <a:spLocks noGrp="1"/>
          </p:cNvSpPr>
          <p:nvPr>
            <p:ph idx="1" hasCustomPrompt="1"/>
          </p:nvPr>
        </p:nvSpPr>
        <p:spPr>
          <a:xfrm>
            <a:off x="658287" y="4572000"/>
            <a:ext cx="3429000" cy="1069848"/>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2</a:t>
            </a:r>
          </a:p>
          <a:p>
            <a:pPr lvl="1"/>
            <a:r>
              <a:rPr lang="en-US"/>
              <a:t>Second level</a:t>
            </a:r>
          </a:p>
          <a:p>
            <a:pPr lvl="2"/>
            <a:r>
              <a:rPr lang="en-US"/>
              <a:t>Third level</a:t>
            </a:r>
          </a:p>
          <a:p>
            <a:pPr lvl="3"/>
            <a:r>
              <a:rPr lang="en-US"/>
              <a:t>Fourth level</a:t>
            </a:r>
          </a:p>
          <a:p>
            <a:pPr lvl="4"/>
            <a:r>
              <a:rPr lang="en-US"/>
              <a:t>Fifth level</a:t>
            </a:r>
          </a:p>
        </p:txBody>
      </p:sp>
      <p:sp>
        <p:nvSpPr>
          <p:cNvPr id="15" name="Image 2">
            <a:extLst>
              <a:ext uri="{FF2B5EF4-FFF2-40B4-BE49-F238E27FC236}">
                <a16:creationId xmlns:a16="http://schemas.microsoft.com/office/drawing/2014/main" id="{E1254371-E9F4-4455-A137-C0573DC6A342}"/>
              </a:ext>
            </a:extLst>
          </p:cNvPr>
          <p:cNvSpPr>
            <a:spLocks noGrp="1"/>
          </p:cNvSpPr>
          <p:nvPr>
            <p:ph idx="18" hasCustomPrompt="1"/>
          </p:nvPr>
        </p:nvSpPr>
        <p:spPr>
          <a:xfrm>
            <a:off x="185277" y="4460374"/>
            <a:ext cx="1105560" cy="1181474"/>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Image 2</a:t>
            </a:r>
          </a:p>
        </p:txBody>
      </p:sp>
      <p:sp>
        <p:nvSpPr>
          <p:cNvPr id="10" name="Content Placeholder 3">
            <a:extLst>
              <a:ext uri="{FF2B5EF4-FFF2-40B4-BE49-F238E27FC236}">
                <a16:creationId xmlns:a16="http://schemas.microsoft.com/office/drawing/2014/main" id="{BCFA8516-FC6A-4446-A588-C44E58C9595A}"/>
              </a:ext>
            </a:extLst>
          </p:cNvPr>
          <p:cNvSpPr>
            <a:spLocks noGrp="1"/>
          </p:cNvSpPr>
          <p:nvPr>
            <p:ph idx="11" hasCustomPrompt="1"/>
          </p:nvPr>
        </p:nvSpPr>
        <p:spPr>
          <a:xfrm>
            <a:off x="4397304" y="2049727"/>
            <a:ext cx="3429000" cy="1069848"/>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3</a:t>
            </a:r>
          </a:p>
          <a:p>
            <a:pPr lvl="1"/>
            <a:r>
              <a:rPr lang="en-US"/>
              <a:t>Second level</a:t>
            </a:r>
          </a:p>
          <a:p>
            <a:pPr lvl="2"/>
            <a:r>
              <a:rPr lang="en-US"/>
              <a:t>Third level</a:t>
            </a:r>
          </a:p>
          <a:p>
            <a:pPr lvl="3"/>
            <a:r>
              <a:rPr lang="en-US"/>
              <a:t>Fourth level</a:t>
            </a:r>
          </a:p>
          <a:p>
            <a:pPr lvl="4"/>
            <a:r>
              <a:rPr lang="en-US"/>
              <a:t>Fifth level</a:t>
            </a:r>
          </a:p>
        </p:txBody>
      </p:sp>
      <p:sp>
        <p:nvSpPr>
          <p:cNvPr id="16" name="Image 3">
            <a:extLst>
              <a:ext uri="{FF2B5EF4-FFF2-40B4-BE49-F238E27FC236}">
                <a16:creationId xmlns:a16="http://schemas.microsoft.com/office/drawing/2014/main" id="{A233CC17-B5A1-46BF-AF1C-E286A94B1DD9}"/>
              </a:ext>
            </a:extLst>
          </p:cNvPr>
          <p:cNvSpPr>
            <a:spLocks noGrp="1"/>
          </p:cNvSpPr>
          <p:nvPr>
            <p:ph idx="19" hasCustomPrompt="1"/>
          </p:nvPr>
        </p:nvSpPr>
        <p:spPr>
          <a:xfrm>
            <a:off x="3992105" y="1985314"/>
            <a:ext cx="1105560" cy="1181474"/>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Image 3</a:t>
            </a:r>
          </a:p>
        </p:txBody>
      </p:sp>
      <p:sp>
        <p:nvSpPr>
          <p:cNvPr id="11" name="Content Placeholder 4">
            <a:extLst>
              <a:ext uri="{FF2B5EF4-FFF2-40B4-BE49-F238E27FC236}">
                <a16:creationId xmlns:a16="http://schemas.microsoft.com/office/drawing/2014/main" id="{FEABD05F-7576-4904-8143-67CC070A8F59}"/>
              </a:ext>
            </a:extLst>
          </p:cNvPr>
          <p:cNvSpPr>
            <a:spLocks noGrp="1"/>
          </p:cNvSpPr>
          <p:nvPr>
            <p:ph idx="12" hasCustomPrompt="1"/>
          </p:nvPr>
        </p:nvSpPr>
        <p:spPr>
          <a:xfrm>
            <a:off x="4365697" y="3789357"/>
            <a:ext cx="3429000" cy="1069848"/>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4</a:t>
            </a:r>
          </a:p>
          <a:p>
            <a:pPr lvl="1"/>
            <a:r>
              <a:rPr lang="en-US"/>
              <a:t>Second level</a:t>
            </a:r>
          </a:p>
          <a:p>
            <a:pPr lvl="2"/>
            <a:r>
              <a:rPr lang="en-US"/>
              <a:t>Third level</a:t>
            </a:r>
          </a:p>
          <a:p>
            <a:pPr lvl="3"/>
            <a:r>
              <a:rPr lang="en-US"/>
              <a:t>Fourth level</a:t>
            </a:r>
          </a:p>
          <a:p>
            <a:pPr lvl="4"/>
            <a:r>
              <a:rPr lang="en-US"/>
              <a:t>Fifth level</a:t>
            </a:r>
          </a:p>
        </p:txBody>
      </p:sp>
      <p:sp>
        <p:nvSpPr>
          <p:cNvPr id="17" name="Image 4">
            <a:extLst>
              <a:ext uri="{FF2B5EF4-FFF2-40B4-BE49-F238E27FC236}">
                <a16:creationId xmlns:a16="http://schemas.microsoft.com/office/drawing/2014/main" id="{24DD2511-0931-4C16-995F-870E7B2F8181}"/>
              </a:ext>
            </a:extLst>
          </p:cNvPr>
          <p:cNvSpPr>
            <a:spLocks noGrp="1"/>
          </p:cNvSpPr>
          <p:nvPr>
            <p:ph idx="20" hasCustomPrompt="1"/>
          </p:nvPr>
        </p:nvSpPr>
        <p:spPr>
          <a:xfrm>
            <a:off x="3950102" y="3733544"/>
            <a:ext cx="1105560" cy="1181474"/>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Image 4</a:t>
            </a:r>
          </a:p>
        </p:txBody>
      </p:sp>
      <p:sp>
        <p:nvSpPr>
          <p:cNvPr id="8" name="Content Placeholder 5">
            <a:extLst>
              <a:ext uri="{FF2B5EF4-FFF2-40B4-BE49-F238E27FC236}">
                <a16:creationId xmlns:a16="http://schemas.microsoft.com/office/drawing/2014/main" id="{5C0B1526-FF11-4DEF-BD1C-859F0E9A4C00}"/>
              </a:ext>
            </a:extLst>
          </p:cNvPr>
          <p:cNvSpPr>
            <a:spLocks noGrp="1"/>
          </p:cNvSpPr>
          <p:nvPr>
            <p:ph idx="13" hasCustomPrompt="1"/>
          </p:nvPr>
        </p:nvSpPr>
        <p:spPr>
          <a:xfrm>
            <a:off x="4397304" y="5454823"/>
            <a:ext cx="3429000" cy="1069848"/>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5</a:t>
            </a:r>
          </a:p>
          <a:p>
            <a:pPr lvl="1"/>
            <a:r>
              <a:rPr lang="en-US"/>
              <a:t>Second level</a:t>
            </a:r>
          </a:p>
          <a:p>
            <a:pPr lvl="2"/>
            <a:r>
              <a:rPr lang="en-US"/>
              <a:t>Third level</a:t>
            </a:r>
          </a:p>
          <a:p>
            <a:pPr lvl="3"/>
            <a:r>
              <a:rPr lang="en-US"/>
              <a:t>Fourth level</a:t>
            </a:r>
          </a:p>
          <a:p>
            <a:pPr lvl="4"/>
            <a:r>
              <a:rPr lang="en-US"/>
              <a:t>Fifth level</a:t>
            </a:r>
          </a:p>
        </p:txBody>
      </p:sp>
      <p:sp>
        <p:nvSpPr>
          <p:cNvPr id="18" name="Image 5">
            <a:extLst>
              <a:ext uri="{FF2B5EF4-FFF2-40B4-BE49-F238E27FC236}">
                <a16:creationId xmlns:a16="http://schemas.microsoft.com/office/drawing/2014/main" id="{5A7F3820-AC92-4AFA-91D3-29F50A821FD3}"/>
              </a:ext>
            </a:extLst>
          </p:cNvPr>
          <p:cNvSpPr>
            <a:spLocks noGrp="1"/>
          </p:cNvSpPr>
          <p:nvPr>
            <p:ph idx="21" hasCustomPrompt="1"/>
          </p:nvPr>
        </p:nvSpPr>
        <p:spPr>
          <a:xfrm>
            <a:off x="3812917" y="5334770"/>
            <a:ext cx="1105560" cy="1181474"/>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Image 5</a:t>
            </a:r>
          </a:p>
        </p:txBody>
      </p:sp>
      <p:sp>
        <p:nvSpPr>
          <p:cNvPr id="9" name="Content Placeholder 6">
            <a:extLst>
              <a:ext uri="{FF2B5EF4-FFF2-40B4-BE49-F238E27FC236}">
                <a16:creationId xmlns:a16="http://schemas.microsoft.com/office/drawing/2014/main" id="{27BB2C17-7603-4329-A6FA-63D9F3711582}"/>
              </a:ext>
            </a:extLst>
          </p:cNvPr>
          <p:cNvSpPr>
            <a:spLocks noGrp="1"/>
          </p:cNvSpPr>
          <p:nvPr>
            <p:ph idx="14" hasCustomPrompt="1"/>
          </p:nvPr>
        </p:nvSpPr>
        <p:spPr>
          <a:xfrm>
            <a:off x="8555157" y="2361465"/>
            <a:ext cx="3429000" cy="1069848"/>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6</a:t>
            </a:r>
          </a:p>
          <a:p>
            <a:pPr lvl="1"/>
            <a:r>
              <a:rPr lang="en-US"/>
              <a:t>Second level</a:t>
            </a:r>
          </a:p>
          <a:p>
            <a:pPr lvl="2"/>
            <a:r>
              <a:rPr lang="en-US"/>
              <a:t>Third level</a:t>
            </a:r>
          </a:p>
          <a:p>
            <a:pPr lvl="3"/>
            <a:r>
              <a:rPr lang="en-US"/>
              <a:t>Fourth level</a:t>
            </a:r>
          </a:p>
          <a:p>
            <a:pPr lvl="4"/>
            <a:r>
              <a:rPr lang="en-US"/>
              <a:t>Fifth level</a:t>
            </a:r>
          </a:p>
        </p:txBody>
      </p:sp>
      <p:sp>
        <p:nvSpPr>
          <p:cNvPr id="19" name="Image 6">
            <a:extLst>
              <a:ext uri="{FF2B5EF4-FFF2-40B4-BE49-F238E27FC236}">
                <a16:creationId xmlns:a16="http://schemas.microsoft.com/office/drawing/2014/main" id="{3BD5FFE9-FC8E-4701-88D4-ADDE8D498793}"/>
              </a:ext>
            </a:extLst>
          </p:cNvPr>
          <p:cNvSpPr>
            <a:spLocks noGrp="1"/>
          </p:cNvSpPr>
          <p:nvPr>
            <p:ph idx="22" hasCustomPrompt="1"/>
          </p:nvPr>
        </p:nvSpPr>
        <p:spPr>
          <a:xfrm>
            <a:off x="8181810" y="2272492"/>
            <a:ext cx="1105560" cy="1181474"/>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Image 6</a:t>
            </a:r>
          </a:p>
        </p:txBody>
      </p:sp>
      <p:sp>
        <p:nvSpPr>
          <p:cNvPr id="12" name="Content Placeholder 7">
            <a:extLst>
              <a:ext uri="{FF2B5EF4-FFF2-40B4-BE49-F238E27FC236}">
                <a16:creationId xmlns:a16="http://schemas.microsoft.com/office/drawing/2014/main" id="{6CDC594D-DCF1-43C3-8832-5D2C52AEBABF}"/>
              </a:ext>
            </a:extLst>
          </p:cNvPr>
          <p:cNvSpPr>
            <a:spLocks noGrp="1"/>
          </p:cNvSpPr>
          <p:nvPr>
            <p:ph idx="15" hasCustomPrompt="1"/>
          </p:nvPr>
        </p:nvSpPr>
        <p:spPr>
          <a:xfrm>
            <a:off x="8527146" y="4572000"/>
            <a:ext cx="3429000" cy="1069848"/>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7</a:t>
            </a:r>
          </a:p>
          <a:p>
            <a:pPr lvl="1"/>
            <a:r>
              <a:rPr lang="en-US"/>
              <a:t>Second level</a:t>
            </a:r>
          </a:p>
          <a:p>
            <a:pPr lvl="2"/>
            <a:r>
              <a:rPr lang="en-US"/>
              <a:t>Third level</a:t>
            </a:r>
          </a:p>
          <a:p>
            <a:pPr lvl="3"/>
            <a:r>
              <a:rPr lang="en-US"/>
              <a:t>Fourth level</a:t>
            </a:r>
          </a:p>
          <a:p>
            <a:pPr lvl="4"/>
            <a:r>
              <a:rPr lang="en-US"/>
              <a:t>Fifth level</a:t>
            </a:r>
          </a:p>
        </p:txBody>
      </p:sp>
      <p:sp>
        <p:nvSpPr>
          <p:cNvPr id="21" name="Image 7">
            <a:extLst>
              <a:ext uri="{FF2B5EF4-FFF2-40B4-BE49-F238E27FC236}">
                <a16:creationId xmlns:a16="http://schemas.microsoft.com/office/drawing/2014/main" id="{073A6E86-1216-4003-9794-8ABB7FDC4E87}"/>
              </a:ext>
            </a:extLst>
          </p:cNvPr>
          <p:cNvSpPr>
            <a:spLocks noGrp="1"/>
          </p:cNvSpPr>
          <p:nvPr>
            <p:ph idx="23" hasCustomPrompt="1"/>
          </p:nvPr>
        </p:nvSpPr>
        <p:spPr>
          <a:xfrm>
            <a:off x="8002377" y="4572000"/>
            <a:ext cx="1105560" cy="1181474"/>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Image 7</a:t>
            </a:r>
          </a:p>
        </p:txBody>
      </p:sp>
      <p:pic>
        <p:nvPicPr>
          <p:cNvPr id="5" name="Picture 1">
            <a:extLst>
              <a:ext uri="{FF2B5EF4-FFF2-40B4-BE49-F238E27FC236}">
                <a16:creationId xmlns:a16="http://schemas.microsoft.com/office/drawing/2014/main" id="{567CA9D2-61CE-4446-A548-42E7DDB3F7B7}"/>
              </a:ext>
              <a:ext uri="{C183D7F6-B498-43B3-948B-1728B52AA6E4}">
                <adec:decorative xmlns:adec="http://schemas.microsoft.com/office/drawing/2017/decorative" val="1"/>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72260" y="1521775"/>
            <a:ext cx="10240433" cy="5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a:extLst>
              <a:ext uri="{FF2B5EF4-FFF2-40B4-BE49-F238E27FC236}">
                <a16:creationId xmlns:a16="http://schemas.microsoft.com/office/drawing/2014/main" id="{77FE9C32-3970-41D4-96D7-F140D6DCAD7D}"/>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2135" y="6052717"/>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0104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15_Logo">
    <p:spTree>
      <p:nvGrpSpPr>
        <p:cNvPr id="1" name=""/>
        <p:cNvGrpSpPr/>
        <p:nvPr/>
      </p:nvGrpSpPr>
      <p:grpSpPr>
        <a:xfrm>
          <a:off x="0" y="0"/>
          <a:ext cx="0" cy="0"/>
          <a:chOff x="0" y="0"/>
          <a:chExt cx="0" cy="0"/>
        </a:xfrm>
      </p:grpSpPr>
      <p:sp>
        <p:nvSpPr>
          <p:cNvPr id="2" name="Page Number">
            <a:extLst>
              <a:ext uri="{FF2B5EF4-FFF2-40B4-BE49-F238E27FC236}">
                <a16:creationId xmlns:a16="http://schemas.microsoft.com/office/drawing/2014/main" id="{BBBB8DEA-4767-4A4C-9F29-54B287F95127}"/>
              </a:ext>
            </a:extLst>
          </p:cNvPr>
          <p:cNvSpPr txBox="1"/>
          <p:nvPr userDrawn="1"/>
        </p:nvSpPr>
        <p:spPr>
          <a:xfrm>
            <a:off x="11126912" y="6277507"/>
            <a:ext cx="483895" cy="369332"/>
          </a:xfrm>
          <a:prstGeom prst="rect">
            <a:avLst/>
          </a:prstGeom>
          <a:noFill/>
        </p:spPr>
        <p:txBody>
          <a:bodyPr wrap="square" rtlCol="0">
            <a:spAutoFit/>
          </a:bodyPr>
          <a:lstStyle/>
          <a:p>
            <a:fld id="{E30B7D82-F70E-4B16-A973-09F3DABF33B6}" type="slidenum">
              <a:rPr lang="en-US" smtClean="0"/>
              <a:t>‹#›</a:t>
            </a:fld>
            <a:endParaRPr lang="en-US"/>
          </a:p>
        </p:txBody>
      </p:sp>
      <p:sp>
        <p:nvSpPr>
          <p:cNvPr id="4" name="Title 1">
            <a:extLst>
              <a:ext uri="{FF2B5EF4-FFF2-40B4-BE49-F238E27FC236}">
                <a16:creationId xmlns:a16="http://schemas.microsoft.com/office/drawing/2014/main" id="{1DBFEF21-E483-4375-AF72-DC02CD9895E5}"/>
              </a:ext>
            </a:extLst>
          </p:cNvPr>
          <p:cNvSpPr>
            <a:spLocks noGrp="1"/>
          </p:cNvSpPr>
          <p:nvPr>
            <p:ph type="title" hasCustomPrompt="1"/>
          </p:nvPr>
        </p:nvSpPr>
        <p:spPr>
          <a:xfrm>
            <a:off x="581192" y="702156"/>
            <a:ext cx="11029616" cy="636608"/>
          </a:xfrm>
        </p:spPr>
        <p:txBody>
          <a:bodyPr/>
          <a:lstStyle>
            <a:lvl1pPr>
              <a:defRPr b="1" cap="none">
                <a:solidFill>
                  <a:srgbClr val="002060"/>
                </a:solidFill>
              </a:defRPr>
            </a:lvl1pPr>
          </a:lstStyle>
          <a:p>
            <a:r>
              <a:rPr lang="en-US"/>
              <a:t>Click to edit Master text styles</a:t>
            </a:r>
          </a:p>
        </p:txBody>
      </p:sp>
      <p:sp>
        <p:nvSpPr>
          <p:cNvPr id="13" name="Content Placeholder 1">
            <a:extLst>
              <a:ext uri="{FF2B5EF4-FFF2-40B4-BE49-F238E27FC236}">
                <a16:creationId xmlns:a16="http://schemas.microsoft.com/office/drawing/2014/main" id="{7B7C9EC1-E2E2-4200-BE5E-5EF079742687}"/>
              </a:ext>
            </a:extLst>
          </p:cNvPr>
          <p:cNvSpPr>
            <a:spLocks noGrp="1"/>
          </p:cNvSpPr>
          <p:nvPr>
            <p:ph idx="16" hasCustomPrompt="1"/>
          </p:nvPr>
        </p:nvSpPr>
        <p:spPr>
          <a:xfrm>
            <a:off x="581192" y="2435352"/>
            <a:ext cx="3429000" cy="1069848"/>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1</a:t>
            </a:r>
          </a:p>
        </p:txBody>
      </p:sp>
      <p:sp>
        <p:nvSpPr>
          <p:cNvPr id="14" name="Image 1">
            <a:extLst>
              <a:ext uri="{FF2B5EF4-FFF2-40B4-BE49-F238E27FC236}">
                <a16:creationId xmlns:a16="http://schemas.microsoft.com/office/drawing/2014/main" id="{2EAC09B9-878A-4DD1-BAA5-DD92BEC298DC}"/>
              </a:ext>
            </a:extLst>
          </p:cNvPr>
          <p:cNvSpPr>
            <a:spLocks noGrp="1"/>
          </p:cNvSpPr>
          <p:nvPr>
            <p:ph idx="17" hasCustomPrompt="1"/>
          </p:nvPr>
        </p:nvSpPr>
        <p:spPr>
          <a:xfrm>
            <a:off x="165750" y="2286000"/>
            <a:ext cx="1105560" cy="1181474"/>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Image 1</a:t>
            </a:r>
          </a:p>
        </p:txBody>
      </p:sp>
      <p:sp>
        <p:nvSpPr>
          <p:cNvPr id="3" name="Content Placeholder 2">
            <a:extLst>
              <a:ext uri="{FF2B5EF4-FFF2-40B4-BE49-F238E27FC236}">
                <a16:creationId xmlns:a16="http://schemas.microsoft.com/office/drawing/2014/main" id="{8E6BF99C-33B3-4E86-9B50-14922559B1F9}"/>
              </a:ext>
            </a:extLst>
          </p:cNvPr>
          <p:cNvSpPr>
            <a:spLocks noGrp="1"/>
          </p:cNvSpPr>
          <p:nvPr>
            <p:ph idx="1" hasCustomPrompt="1"/>
          </p:nvPr>
        </p:nvSpPr>
        <p:spPr>
          <a:xfrm>
            <a:off x="658287" y="4572000"/>
            <a:ext cx="3429000" cy="1069848"/>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2</a:t>
            </a:r>
          </a:p>
          <a:p>
            <a:pPr lvl="1"/>
            <a:r>
              <a:rPr lang="en-US"/>
              <a:t>Second level</a:t>
            </a:r>
          </a:p>
          <a:p>
            <a:pPr lvl="2"/>
            <a:r>
              <a:rPr lang="en-US"/>
              <a:t>Third level</a:t>
            </a:r>
          </a:p>
          <a:p>
            <a:pPr lvl="3"/>
            <a:r>
              <a:rPr lang="en-US"/>
              <a:t>Fourth level</a:t>
            </a:r>
          </a:p>
          <a:p>
            <a:pPr lvl="4"/>
            <a:r>
              <a:rPr lang="en-US"/>
              <a:t>Fifth level</a:t>
            </a:r>
          </a:p>
        </p:txBody>
      </p:sp>
      <p:sp>
        <p:nvSpPr>
          <p:cNvPr id="15" name="Image 2">
            <a:extLst>
              <a:ext uri="{FF2B5EF4-FFF2-40B4-BE49-F238E27FC236}">
                <a16:creationId xmlns:a16="http://schemas.microsoft.com/office/drawing/2014/main" id="{E1254371-E9F4-4455-A137-C0573DC6A342}"/>
              </a:ext>
            </a:extLst>
          </p:cNvPr>
          <p:cNvSpPr>
            <a:spLocks noGrp="1"/>
          </p:cNvSpPr>
          <p:nvPr>
            <p:ph idx="18" hasCustomPrompt="1"/>
          </p:nvPr>
        </p:nvSpPr>
        <p:spPr>
          <a:xfrm>
            <a:off x="185277" y="4460374"/>
            <a:ext cx="1105560" cy="1181474"/>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Image 2</a:t>
            </a:r>
          </a:p>
        </p:txBody>
      </p:sp>
      <p:sp>
        <p:nvSpPr>
          <p:cNvPr id="10" name="Content Placeholder 3">
            <a:extLst>
              <a:ext uri="{FF2B5EF4-FFF2-40B4-BE49-F238E27FC236}">
                <a16:creationId xmlns:a16="http://schemas.microsoft.com/office/drawing/2014/main" id="{BCFA8516-FC6A-4446-A588-C44E58C9595A}"/>
              </a:ext>
            </a:extLst>
          </p:cNvPr>
          <p:cNvSpPr>
            <a:spLocks noGrp="1"/>
          </p:cNvSpPr>
          <p:nvPr>
            <p:ph idx="11" hasCustomPrompt="1"/>
          </p:nvPr>
        </p:nvSpPr>
        <p:spPr>
          <a:xfrm>
            <a:off x="4397304" y="2049727"/>
            <a:ext cx="3429000" cy="1069848"/>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3</a:t>
            </a:r>
          </a:p>
          <a:p>
            <a:pPr lvl="1"/>
            <a:r>
              <a:rPr lang="en-US"/>
              <a:t>Second level</a:t>
            </a:r>
          </a:p>
          <a:p>
            <a:pPr lvl="2"/>
            <a:r>
              <a:rPr lang="en-US"/>
              <a:t>Third level</a:t>
            </a:r>
          </a:p>
          <a:p>
            <a:pPr lvl="3"/>
            <a:r>
              <a:rPr lang="en-US"/>
              <a:t>Fourth level</a:t>
            </a:r>
          </a:p>
          <a:p>
            <a:pPr lvl="4"/>
            <a:r>
              <a:rPr lang="en-US"/>
              <a:t>Fifth level</a:t>
            </a:r>
          </a:p>
        </p:txBody>
      </p:sp>
      <p:sp>
        <p:nvSpPr>
          <p:cNvPr id="16" name="Image 3">
            <a:extLst>
              <a:ext uri="{FF2B5EF4-FFF2-40B4-BE49-F238E27FC236}">
                <a16:creationId xmlns:a16="http://schemas.microsoft.com/office/drawing/2014/main" id="{A233CC17-B5A1-46BF-AF1C-E286A94B1DD9}"/>
              </a:ext>
            </a:extLst>
          </p:cNvPr>
          <p:cNvSpPr>
            <a:spLocks noGrp="1"/>
          </p:cNvSpPr>
          <p:nvPr>
            <p:ph idx="19" hasCustomPrompt="1"/>
          </p:nvPr>
        </p:nvSpPr>
        <p:spPr>
          <a:xfrm>
            <a:off x="3992105" y="1985314"/>
            <a:ext cx="1105560" cy="1181474"/>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Image 3</a:t>
            </a:r>
          </a:p>
        </p:txBody>
      </p:sp>
      <p:sp>
        <p:nvSpPr>
          <p:cNvPr id="11" name="Content Placeholder 4">
            <a:extLst>
              <a:ext uri="{FF2B5EF4-FFF2-40B4-BE49-F238E27FC236}">
                <a16:creationId xmlns:a16="http://schemas.microsoft.com/office/drawing/2014/main" id="{FEABD05F-7576-4904-8143-67CC070A8F59}"/>
              </a:ext>
            </a:extLst>
          </p:cNvPr>
          <p:cNvSpPr>
            <a:spLocks noGrp="1"/>
          </p:cNvSpPr>
          <p:nvPr>
            <p:ph idx="12" hasCustomPrompt="1"/>
          </p:nvPr>
        </p:nvSpPr>
        <p:spPr>
          <a:xfrm>
            <a:off x="4365697" y="3789357"/>
            <a:ext cx="3429000" cy="1069848"/>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4</a:t>
            </a:r>
          </a:p>
          <a:p>
            <a:pPr lvl="1"/>
            <a:r>
              <a:rPr lang="en-US"/>
              <a:t>Second level</a:t>
            </a:r>
          </a:p>
          <a:p>
            <a:pPr lvl="2"/>
            <a:r>
              <a:rPr lang="en-US"/>
              <a:t>Third level</a:t>
            </a:r>
          </a:p>
          <a:p>
            <a:pPr lvl="3"/>
            <a:r>
              <a:rPr lang="en-US"/>
              <a:t>Fourth level</a:t>
            </a:r>
          </a:p>
          <a:p>
            <a:pPr lvl="4"/>
            <a:r>
              <a:rPr lang="en-US"/>
              <a:t>Fifth level</a:t>
            </a:r>
          </a:p>
        </p:txBody>
      </p:sp>
      <p:sp>
        <p:nvSpPr>
          <p:cNvPr id="17" name="Image 4">
            <a:extLst>
              <a:ext uri="{FF2B5EF4-FFF2-40B4-BE49-F238E27FC236}">
                <a16:creationId xmlns:a16="http://schemas.microsoft.com/office/drawing/2014/main" id="{24DD2511-0931-4C16-995F-870E7B2F8181}"/>
              </a:ext>
            </a:extLst>
          </p:cNvPr>
          <p:cNvSpPr>
            <a:spLocks noGrp="1"/>
          </p:cNvSpPr>
          <p:nvPr>
            <p:ph idx="20" hasCustomPrompt="1"/>
          </p:nvPr>
        </p:nvSpPr>
        <p:spPr>
          <a:xfrm>
            <a:off x="3950102" y="3733544"/>
            <a:ext cx="1105560" cy="1181474"/>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Image 4</a:t>
            </a:r>
          </a:p>
        </p:txBody>
      </p:sp>
      <p:sp>
        <p:nvSpPr>
          <p:cNvPr id="8" name="Content Placeholder 5">
            <a:extLst>
              <a:ext uri="{FF2B5EF4-FFF2-40B4-BE49-F238E27FC236}">
                <a16:creationId xmlns:a16="http://schemas.microsoft.com/office/drawing/2014/main" id="{5C0B1526-FF11-4DEF-BD1C-859F0E9A4C00}"/>
              </a:ext>
            </a:extLst>
          </p:cNvPr>
          <p:cNvSpPr>
            <a:spLocks noGrp="1"/>
          </p:cNvSpPr>
          <p:nvPr>
            <p:ph idx="13" hasCustomPrompt="1"/>
          </p:nvPr>
        </p:nvSpPr>
        <p:spPr>
          <a:xfrm>
            <a:off x="4397304" y="5454823"/>
            <a:ext cx="3429000" cy="1069848"/>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5</a:t>
            </a:r>
          </a:p>
          <a:p>
            <a:pPr lvl="1"/>
            <a:r>
              <a:rPr lang="en-US"/>
              <a:t>Second level</a:t>
            </a:r>
          </a:p>
          <a:p>
            <a:pPr lvl="2"/>
            <a:r>
              <a:rPr lang="en-US"/>
              <a:t>Third level</a:t>
            </a:r>
          </a:p>
          <a:p>
            <a:pPr lvl="3"/>
            <a:r>
              <a:rPr lang="en-US"/>
              <a:t>Fourth level</a:t>
            </a:r>
          </a:p>
          <a:p>
            <a:pPr lvl="4"/>
            <a:r>
              <a:rPr lang="en-US"/>
              <a:t>Fifth level</a:t>
            </a:r>
          </a:p>
        </p:txBody>
      </p:sp>
      <p:sp>
        <p:nvSpPr>
          <p:cNvPr id="18" name="Image 5">
            <a:extLst>
              <a:ext uri="{FF2B5EF4-FFF2-40B4-BE49-F238E27FC236}">
                <a16:creationId xmlns:a16="http://schemas.microsoft.com/office/drawing/2014/main" id="{5A7F3820-AC92-4AFA-91D3-29F50A821FD3}"/>
              </a:ext>
            </a:extLst>
          </p:cNvPr>
          <p:cNvSpPr>
            <a:spLocks noGrp="1"/>
          </p:cNvSpPr>
          <p:nvPr>
            <p:ph idx="21" hasCustomPrompt="1"/>
          </p:nvPr>
        </p:nvSpPr>
        <p:spPr>
          <a:xfrm>
            <a:off x="3812917" y="5334770"/>
            <a:ext cx="1105560" cy="1181474"/>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Image 5</a:t>
            </a:r>
          </a:p>
        </p:txBody>
      </p:sp>
      <p:sp>
        <p:nvSpPr>
          <p:cNvPr id="9" name="Content Placeholder 6">
            <a:extLst>
              <a:ext uri="{FF2B5EF4-FFF2-40B4-BE49-F238E27FC236}">
                <a16:creationId xmlns:a16="http://schemas.microsoft.com/office/drawing/2014/main" id="{27BB2C17-7603-4329-A6FA-63D9F3711582}"/>
              </a:ext>
            </a:extLst>
          </p:cNvPr>
          <p:cNvSpPr>
            <a:spLocks noGrp="1"/>
          </p:cNvSpPr>
          <p:nvPr>
            <p:ph idx="14" hasCustomPrompt="1"/>
          </p:nvPr>
        </p:nvSpPr>
        <p:spPr>
          <a:xfrm>
            <a:off x="8555157" y="2361465"/>
            <a:ext cx="3429000" cy="1069848"/>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6</a:t>
            </a:r>
          </a:p>
          <a:p>
            <a:pPr lvl="1"/>
            <a:r>
              <a:rPr lang="en-US"/>
              <a:t>Second level</a:t>
            </a:r>
          </a:p>
          <a:p>
            <a:pPr lvl="2"/>
            <a:r>
              <a:rPr lang="en-US"/>
              <a:t>Third level</a:t>
            </a:r>
          </a:p>
          <a:p>
            <a:pPr lvl="3"/>
            <a:r>
              <a:rPr lang="en-US"/>
              <a:t>Fourth level</a:t>
            </a:r>
          </a:p>
          <a:p>
            <a:pPr lvl="4"/>
            <a:r>
              <a:rPr lang="en-US"/>
              <a:t>Fifth level</a:t>
            </a:r>
          </a:p>
        </p:txBody>
      </p:sp>
      <p:sp>
        <p:nvSpPr>
          <p:cNvPr id="19" name="Image 6">
            <a:extLst>
              <a:ext uri="{FF2B5EF4-FFF2-40B4-BE49-F238E27FC236}">
                <a16:creationId xmlns:a16="http://schemas.microsoft.com/office/drawing/2014/main" id="{3BD5FFE9-FC8E-4701-88D4-ADDE8D498793}"/>
              </a:ext>
            </a:extLst>
          </p:cNvPr>
          <p:cNvSpPr>
            <a:spLocks noGrp="1"/>
          </p:cNvSpPr>
          <p:nvPr>
            <p:ph idx="22" hasCustomPrompt="1"/>
          </p:nvPr>
        </p:nvSpPr>
        <p:spPr>
          <a:xfrm>
            <a:off x="8181810" y="2272492"/>
            <a:ext cx="1105560" cy="1181474"/>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Image 6</a:t>
            </a:r>
          </a:p>
        </p:txBody>
      </p:sp>
      <p:sp>
        <p:nvSpPr>
          <p:cNvPr id="12" name="Content Placeholder 7">
            <a:extLst>
              <a:ext uri="{FF2B5EF4-FFF2-40B4-BE49-F238E27FC236}">
                <a16:creationId xmlns:a16="http://schemas.microsoft.com/office/drawing/2014/main" id="{6CDC594D-DCF1-43C3-8832-5D2C52AEBABF}"/>
              </a:ext>
            </a:extLst>
          </p:cNvPr>
          <p:cNvSpPr>
            <a:spLocks noGrp="1"/>
          </p:cNvSpPr>
          <p:nvPr>
            <p:ph idx="15" hasCustomPrompt="1"/>
          </p:nvPr>
        </p:nvSpPr>
        <p:spPr>
          <a:xfrm>
            <a:off x="8527146" y="4572000"/>
            <a:ext cx="3429000" cy="1069848"/>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7</a:t>
            </a:r>
          </a:p>
          <a:p>
            <a:pPr lvl="1"/>
            <a:r>
              <a:rPr lang="en-US"/>
              <a:t>Second level</a:t>
            </a:r>
          </a:p>
          <a:p>
            <a:pPr lvl="2"/>
            <a:r>
              <a:rPr lang="en-US"/>
              <a:t>Third level</a:t>
            </a:r>
          </a:p>
          <a:p>
            <a:pPr lvl="3"/>
            <a:r>
              <a:rPr lang="en-US"/>
              <a:t>Fourth level</a:t>
            </a:r>
          </a:p>
          <a:p>
            <a:pPr lvl="4"/>
            <a:r>
              <a:rPr lang="en-US"/>
              <a:t>Fifth level</a:t>
            </a:r>
          </a:p>
        </p:txBody>
      </p:sp>
      <p:sp>
        <p:nvSpPr>
          <p:cNvPr id="21" name="Image 7">
            <a:extLst>
              <a:ext uri="{FF2B5EF4-FFF2-40B4-BE49-F238E27FC236}">
                <a16:creationId xmlns:a16="http://schemas.microsoft.com/office/drawing/2014/main" id="{073A6E86-1216-4003-9794-8ABB7FDC4E87}"/>
              </a:ext>
            </a:extLst>
          </p:cNvPr>
          <p:cNvSpPr>
            <a:spLocks noGrp="1"/>
          </p:cNvSpPr>
          <p:nvPr>
            <p:ph idx="23" hasCustomPrompt="1"/>
          </p:nvPr>
        </p:nvSpPr>
        <p:spPr>
          <a:xfrm>
            <a:off x="8002377" y="4572000"/>
            <a:ext cx="1105560" cy="1181474"/>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Image 7</a:t>
            </a:r>
          </a:p>
        </p:txBody>
      </p:sp>
      <p:pic>
        <p:nvPicPr>
          <p:cNvPr id="5" name="Picture 1">
            <a:extLst>
              <a:ext uri="{FF2B5EF4-FFF2-40B4-BE49-F238E27FC236}">
                <a16:creationId xmlns:a16="http://schemas.microsoft.com/office/drawing/2014/main" id="{567CA9D2-61CE-4446-A548-42E7DDB3F7B7}"/>
              </a:ext>
              <a:ext uri="{C183D7F6-B498-43B3-948B-1728B52AA6E4}">
                <adec:decorative xmlns:adec="http://schemas.microsoft.com/office/drawing/2017/decorative" val="1"/>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72260" y="1521775"/>
            <a:ext cx="10240433" cy="5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ontent Placeholder 7">
            <a:extLst>
              <a:ext uri="{FF2B5EF4-FFF2-40B4-BE49-F238E27FC236}">
                <a16:creationId xmlns:a16="http://schemas.microsoft.com/office/drawing/2014/main" id="{2BF9694C-DF6F-4663-B735-001115EAE186}"/>
              </a:ext>
            </a:extLst>
          </p:cNvPr>
          <p:cNvSpPr>
            <a:spLocks noGrp="1"/>
          </p:cNvSpPr>
          <p:nvPr>
            <p:ph idx="24" hasCustomPrompt="1"/>
          </p:nvPr>
        </p:nvSpPr>
        <p:spPr>
          <a:xfrm>
            <a:off x="8392999" y="5777999"/>
            <a:ext cx="3429000" cy="1069848"/>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8</a:t>
            </a:r>
          </a:p>
        </p:txBody>
      </p:sp>
    </p:spTree>
    <p:extLst>
      <p:ext uri="{BB962C8B-B14F-4D97-AF65-F5344CB8AC3E}">
        <p14:creationId xmlns:p14="http://schemas.microsoft.com/office/powerpoint/2010/main" val="13938063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193" y="4693389"/>
            <a:ext cx="11029616" cy="566738"/>
          </a:xfrm>
        </p:spPr>
        <p:txBody>
          <a:bodyPr anchor="b">
            <a:normAutofit/>
          </a:bodyPr>
          <a:lstStyle>
            <a:lvl1pPr algn="l">
              <a:defRPr sz="2400" b="0" cap="none">
                <a:solidFill>
                  <a:schemeClr val="accent1"/>
                </a:solidFill>
              </a:defRPr>
            </a:lvl1pPr>
          </a:lstStyle>
          <a:p>
            <a:r>
              <a:rPr lang="en-US"/>
              <a:t>Click to edit section title</a:t>
            </a:r>
          </a:p>
        </p:txBody>
      </p:sp>
      <p:sp>
        <p:nvSpPr>
          <p:cNvPr id="4" name="Text Placeholder 3"/>
          <p:cNvSpPr>
            <a:spLocks noGrp="1"/>
          </p:cNvSpPr>
          <p:nvPr>
            <p:ph type="body" sz="half" idx="2" hasCustomPrompt="1"/>
          </p:nvPr>
        </p:nvSpPr>
        <p:spPr>
          <a:xfrm>
            <a:off x="581192" y="5260127"/>
            <a:ext cx="11029617" cy="598671"/>
          </a:xfrm>
        </p:spPr>
        <p:txBody>
          <a:bodyPr>
            <a:normAutofit/>
          </a:bodyPr>
          <a:lstStyle>
            <a:lvl1pPr marL="0" indent="0">
              <a:buNone/>
              <a:defRPr sz="12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section subtitle</a:t>
            </a:r>
          </a:p>
        </p:txBody>
      </p:sp>
      <p:pic>
        <p:nvPicPr>
          <p:cNvPr id="2052" name="Picture 4" descr="Image result for students site:nysed.gov">
            <a:extLst>
              <a:ext uri="{FF2B5EF4-FFF2-40B4-BE49-F238E27FC236}">
                <a16:creationId xmlns:a16="http://schemas.microsoft.com/office/drawing/2014/main" id="{611BA35E-7753-472F-A3F0-7CFDDEAB3AE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8836" y="698230"/>
            <a:ext cx="11263140" cy="34962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nysed logo">
            <a:extLst>
              <a:ext uri="{FF2B5EF4-FFF2-40B4-BE49-F238E27FC236}">
                <a16:creationId xmlns:a16="http://schemas.microsoft.com/office/drawing/2014/main" id="{77E2FCBF-EE1D-4FB0-85AA-79319E6608C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02143" y="5925289"/>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423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1_Logo">
    <p:spTree>
      <p:nvGrpSpPr>
        <p:cNvPr id="1" name=""/>
        <p:cNvGrpSpPr/>
        <p:nvPr/>
      </p:nvGrpSpPr>
      <p:grpSpPr>
        <a:xfrm>
          <a:off x="0" y="0"/>
          <a:ext cx="0" cy="0"/>
          <a:chOff x="0" y="0"/>
          <a:chExt cx="0" cy="0"/>
        </a:xfrm>
      </p:grpSpPr>
      <p:sp>
        <p:nvSpPr>
          <p:cNvPr id="2" name="Page Number">
            <a:extLst>
              <a:ext uri="{FF2B5EF4-FFF2-40B4-BE49-F238E27FC236}">
                <a16:creationId xmlns:a16="http://schemas.microsoft.com/office/drawing/2014/main" id="{D1A455DF-367A-480D-A61B-0A05E56E24E5}"/>
              </a:ext>
            </a:extLst>
          </p:cNvPr>
          <p:cNvSpPr txBox="1"/>
          <p:nvPr userDrawn="1"/>
        </p:nvSpPr>
        <p:spPr>
          <a:xfrm>
            <a:off x="11126912" y="6308331"/>
            <a:ext cx="483895" cy="369332"/>
          </a:xfrm>
          <a:prstGeom prst="rect">
            <a:avLst/>
          </a:prstGeom>
          <a:noFill/>
        </p:spPr>
        <p:txBody>
          <a:bodyPr wrap="square" rtlCol="0">
            <a:spAutoFit/>
          </a:bodyPr>
          <a:lstStyle/>
          <a:p>
            <a:fld id="{E30B7D82-F70E-4B16-A973-09F3DABF33B6}" type="slidenum">
              <a:rPr lang="en-US" smtClean="0"/>
              <a:t>‹#›</a:t>
            </a:fld>
            <a:endParaRPr lang="en-US"/>
          </a:p>
        </p:txBody>
      </p:sp>
      <p:sp>
        <p:nvSpPr>
          <p:cNvPr id="4" name="Title 1">
            <a:extLst>
              <a:ext uri="{FF2B5EF4-FFF2-40B4-BE49-F238E27FC236}">
                <a16:creationId xmlns:a16="http://schemas.microsoft.com/office/drawing/2014/main" id="{842AD20F-F1A7-4E55-A2C8-84AC3D2F8AA8}"/>
              </a:ext>
            </a:extLst>
          </p:cNvPr>
          <p:cNvSpPr>
            <a:spLocks noGrp="1"/>
          </p:cNvSpPr>
          <p:nvPr>
            <p:ph type="title" hasCustomPrompt="1"/>
          </p:nvPr>
        </p:nvSpPr>
        <p:spPr>
          <a:xfrm>
            <a:off x="581192" y="702156"/>
            <a:ext cx="11029616" cy="636608"/>
          </a:xfrm>
        </p:spPr>
        <p:txBody>
          <a:bodyPr/>
          <a:lstStyle>
            <a:lvl1pPr>
              <a:defRPr b="1" cap="none">
                <a:solidFill>
                  <a:srgbClr val="002060"/>
                </a:solidFill>
              </a:defRPr>
            </a:lvl1pPr>
          </a:lstStyle>
          <a:p>
            <a:r>
              <a:rPr lang="en-US"/>
              <a:t>Click to edit master title style</a:t>
            </a:r>
          </a:p>
        </p:txBody>
      </p:sp>
      <p:sp>
        <p:nvSpPr>
          <p:cNvPr id="3" name="Content Placeholder 1">
            <a:extLst>
              <a:ext uri="{FF2B5EF4-FFF2-40B4-BE49-F238E27FC236}">
                <a16:creationId xmlns:a16="http://schemas.microsoft.com/office/drawing/2014/main" id="{9E642BBB-AA09-46E3-9296-9B0D60CA1572}"/>
              </a:ext>
            </a:extLst>
          </p:cNvPr>
          <p:cNvSpPr>
            <a:spLocks noGrp="1"/>
          </p:cNvSpPr>
          <p:nvPr>
            <p:ph idx="1"/>
          </p:nvPr>
        </p:nvSpPr>
        <p:spPr>
          <a:xfrm>
            <a:off x="581192" y="2246986"/>
            <a:ext cx="11029615" cy="3678303"/>
          </a:xfrm>
        </p:spPr>
        <p:txBody>
          <a:bodyPr>
            <a:normAutofit/>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1">
            <a:extLst>
              <a:ext uri="{FF2B5EF4-FFF2-40B4-BE49-F238E27FC236}">
                <a16:creationId xmlns:a16="http://schemas.microsoft.com/office/drawing/2014/main" id="{D5F153E7-20EF-48F6-88FC-EE1A4B09FA3B}"/>
              </a:ext>
              <a:ext uri="{C183D7F6-B498-43B3-948B-1728B52AA6E4}">
                <adec:decorative xmlns:adec="http://schemas.microsoft.com/office/drawing/2017/decorative" val="1"/>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72260" y="1521775"/>
            <a:ext cx="10240433" cy="5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BE4451AF-8585-45C5-85DD-D786673ED32A}"/>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2260" y="5961505"/>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875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2">
    <p:spTree>
      <p:nvGrpSpPr>
        <p:cNvPr id="1" name=""/>
        <p:cNvGrpSpPr/>
        <p:nvPr/>
      </p:nvGrpSpPr>
      <p:grpSpPr>
        <a:xfrm>
          <a:off x="0" y="0"/>
          <a:ext cx="0" cy="0"/>
          <a:chOff x="0" y="0"/>
          <a:chExt cx="0" cy="0"/>
        </a:xfrm>
      </p:grpSpPr>
      <p:sp>
        <p:nvSpPr>
          <p:cNvPr id="2" name="Page Number">
            <a:extLst>
              <a:ext uri="{FF2B5EF4-FFF2-40B4-BE49-F238E27FC236}">
                <a16:creationId xmlns:a16="http://schemas.microsoft.com/office/drawing/2014/main" id="{BBBB8DEA-4767-4A4C-9F29-54B287F95127}"/>
              </a:ext>
            </a:extLst>
          </p:cNvPr>
          <p:cNvSpPr txBox="1"/>
          <p:nvPr userDrawn="1"/>
        </p:nvSpPr>
        <p:spPr>
          <a:xfrm>
            <a:off x="11126912" y="6277507"/>
            <a:ext cx="483895" cy="369332"/>
          </a:xfrm>
          <a:prstGeom prst="rect">
            <a:avLst/>
          </a:prstGeom>
          <a:noFill/>
        </p:spPr>
        <p:txBody>
          <a:bodyPr wrap="square" rtlCol="0">
            <a:spAutoFit/>
          </a:bodyPr>
          <a:lstStyle/>
          <a:p>
            <a:fld id="{E30B7D82-F70E-4B16-A973-09F3DABF33B6}" type="slidenum">
              <a:rPr lang="en-US" smtClean="0"/>
              <a:t>‹#›</a:t>
            </a:fld>
            <a:endParaRPr lang="en-US"/>
          </a:p>
        </p:txBody>
      </p:sp>
      <p:sp>
        <p:nvSpPr>
          <p:cNvPr id="4" name="Title 1">
            <a:extLst>
              <a:ext uri="{FF2B5EF4-FFF2-40B4-BE49-F238E27FC236}">
                <a16:creationId xmlns:a16="http://schemas.microsoft.com/office/drawing/2014/main" id="{1DBFEF21-E483-4375-AF72-DC02CD9895E5}"/>
              </a:ext>
            </a:extLst>
          </p:cNvPr>
          <p:cNvSpPr>
            <a:spLocks noGrp="1"/>
          </p:cNvSpPr>
          <p:nvPr>
            <p:ph type="title" hasCustomPrompt="1"/>
          </p:nvPr>
        </p:nvSpPr>
        <p:spPr>
          <a:xfrm>
            <a:off x="581192" y="702156"/>
            <a:ext cx="11029616" cy="636608"/>
          </a:xfrm>
        </p:spPr>
        <p:txBody>
          <a:bodyPr/>
          <a:lstStyle>
            <a:lvl1pPr>
              <a:defRPr b="1" cap="none">
                <a:solidFill>
                  <a:srgbClr val="002060"/>
                </a:solidFill>
              </a:defRPr>
            </a:lvl1pPr>
          </a:lstStyle>
          <a:p>
            <a:r>
              <a:rPr lang="en-US"/>
              <a:t>Click to edit Master text styles</a:t>
            </a:r>
          </a:p>
        </p:txBody>
      </p:sp>
      <p:sp>
        <p:nvSpPr>
          <p:cNvPr id="3" name="Content Placeholder 1">
            <a:extLst>
              <a:ext uri="{FF2B5EF4-FFF2-40B4-BE49-F238E27FC236}">
                <a16:creationId xmlns:a16="http://schemas.microsoft.com/office/drawing/2014/main" id="{8E6BF99C-33B3-4E86-9B50-14922559B1F9}"/>
              </a:ext>
            </a:extLst>
          </p:cNvPr>
          <p:cNvSpPr>
            <a:spLocks noGrp="1"/>
          </p:cNvSpPr>
          <p:nvPr>
            <p:ph idx="1" hasCustomPrompt="1"/>
          </p:nvPr>
        </p:nvSpPr>
        <p:spPr>
          <a:xfrm>
            <a:off x="2091939" y="2141291"/>
            <a:ext cx="3200400" cy="3886200"/>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1</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BCFA8516-FC6A-4446-A588-C44E58C9595A}"/>
              </a:ext>
            </a:extLst>
          </p:cNvPr>
          <p:cNvSpPr>
            <a:spLocks noGrp="1"/>
          </p:cNvSpPr>
          <p:nvPr>
            <p:ph idx="11" hasCustomPrompt="1"/>
          </p:nvPr>
        </p:nvSpPr>
        <p:spPr>
          <a:xfrm>
            <a:off x="6832772" y="2137445"/>
            <a:ext cx="3200400" cy="3886200"/>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2</a:t>
            </a:r>
          </a:p>
          <a:p>
            <a:pPr lvl="1"/>
            <a:r>
              <a:rPr lang="en-US"/>
              <a:t>Second level</a:t>
            </a:r>
          </a:p>
          <a:p>
            <a:pPr lvl="2"/>
            <a:r>
              <a:rPr lang="en-US"/>
              <a:t>Third level</a:t>
            </a:r>
          </a:p>
          <a:p>
            <a:pPr lvl="3"/>
            <a:r>
              <a:rPr lang="en-US"/>
              <a:t>Fourth level</a:t>
            </a:r>
          </a:p>
          <a:p>
            <a:pPr lvl="4"/>
            <a:r>
              <a:rPr lang="en-US"/>
              <a:t>Fifth level</a:t>
            </a:r>
          </a:p>
        </p:txBody>
      </p:sp>
      <p:pic>
        <p:nvPicPr>
          <p:cNvPr id="5" name="Picture 1">
            <a:extLst>
              <a:ext uri="{FF2B5EF4-FFF2-40B4-BE49-F238E27FC236}">
                <a16:creationId xmlns:a16="http://schemas.microsoft.com/office/drawing/2014/main" id="{567CA9D2-61CE-4446-A548-42E7DDB3F7B7}"/>
              </a:ext>
              <a:ext uri="{C183D7F6-B498-43B3-948B-1728B52AA6E4}">
                <adec:decorative xmlns:adec="http://schemas.microsoft.com/office/drawing/2017/decorative" val="1"/>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72260" y="1521775"/>
            <a:ext cx="10240433" cy="5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2310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2_Logo">
    <p:spTree>
      <p:nvGrpSpPr>
        <p:cNvPr id="1" name=""/>
        <p:cNvGrpSpPr/>
        <p:nvPr/>
      </p:nvGrpSpPr>
      <p:grpSpPr>
        <a:xfrm>
          <a:off x="0" y="0"/>
          <a:ext cx="0" cy="0"/>
          <a:chOff x="0" y="0"/>
          <a:chExt cx="0" cy="0"/>
        </a:xfrm>
      </p:grpSpPr>
      <p:sp>
        <p:nvSpPr>
          <p:cNvPr id="2" name="Page Number">
            <a:extLst>
              <a:ext uri="{FF2B5EF4-FFF2-40B4-BE49-F238E27FC236}">
                <a16:creationId xmlns:a16="http://schemas.microsoft.com/office/drawing/2014/main" id="{BBBB8DEA-4767-4A4C-9F29-54B287F95127}"/>
              </a:ext>
            </a:extLst>
          </p:cNvPr>
          <p:cNvSpPr txBox="1"/>
          <p:nvPr userDrawn="1"/>
        </p:nvSpPr>
        <p:spPr>
          <a:xfrm>
            <a:off x="11126912" y="6277507"/>
            <a:ext cx="483895" cy="369332"/>
          </a:xfrm>
          <a:prstGeom prst="rect">
            <a:avLst/>
          </a:prstGeom>
          <a:noFill/>
        </p:spPr>
        <p:txBody>
          <a:bodyPr wrap="square" rtlCol="0">
            <a:spAutoFit/>
          </a:bodyPr>
          <a:lstStyle/>
          <a:p>
            <a:fld id="{E30B7D82-F70E-4B16-A973-09F3DABF33B6}" type="slidenum">
              <a:rPr lang="en-US" smtClean="0"/>
              <a:t>‹#›</a:t>
            </a:fld>
            <a:endParaRPr lang="en-US"/>
          </a:p>
        </p:txBody>
      </p:sp>
      <p:sp>
        <p:nvSpPr>
          <p:cNvPr id="4" name="Title 1">
            <a:extLst>
              <a:ext uri="{FF2B5EF4-FFF2-40B4-BE49-F238E27FC236}">
                <a16:creationId xmlns:a16="http://schemas.microsoft.com/office/drawing/2014/main" id="{1DBFEF21-E483-4375-AF72-DC02CD9895E5}"/>
              </a:ext>
            </a:extLst>
          </p:cNvPr>
          <p:cNvSpPr>
            <a:spLocks noGrp="1"/>
          </p:cNvSpPr>
          <p:nvPr>
            <p:ph type="title" hasCustomPrompt="1"/>
          </p:nvPr>
        </p:nvSpPr>
        <p:spPr>
          <a:xfrm>
            <a:off x="581192" y="702156"/>
            <a:ext cx="11029616" cy="636608"/>
          </a:xfrm>
        </p:spPr>
        <p:txBody>
          <a:bodyPr/>
          <a:lstStyle>
            <a:lvl1pPr>
              <a:defRPr b="1" cap="none">
                <a:solidFill>
                  <a:srgbClr val="002060"/>
                </a:solidFill>
              </a:defRPr>
            </a:lvl1pPr>
          </a:lstStyle>
          <a:p>
            <a:r>
              <a:rPr lang="en-US"/>
              <a:t>Click to edit Master text styles</a:t>
            </a:r>
          </a:p>
        </p:txBody>
      </p:sp>
      <p:sp>
        <p:nvSpPr>
          <p:cNvPr id="3" name="Content Placeholder 1">
            <a:extLst>
              <a:ext uri="{FF2B5EF4-FFF2-40B4-BE49-F238E27FC236}">
                <a16:creationId xmlns:a16="http://schemas.microsoft.com/office/drawing/2014/main" id="{8E6BF99C-33B3-4E86-9B50-14922559B1F9}"/>
              </a:ext>
            </a:extLst>
          </p:cNvPr>
          <p:cNvSpPr>
            <a:spLocks noGrp="1"/>
          </p:cNvSpPr>
          <p:nvPr>
            <p:ph idx="1" hasCustomPrompt="1"/>
          </p:nvPr>
        </p:nvSpPr>
        <p:spPr>
          <a:xfrm>
            <a:off x="2131696" y="2141291"/>
            <a:ext cx="3200400" cy="3886200"/>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1</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BCFA8516-FC6A-4446-A588-C44E58C9595A}"/>
              </a:ext>
            </a:extLst>
          </p:cNvPr>
          <p:cNvSpPr>
            <a:spLocks noGrp="1"/>
          </p:cNvSpPr>
          <p:nvPr>
            <p:ph idx="11" hasCustomPrompt="1"/>
          </p:nvPr>
        </p:nvSpPr>
        <p:spPr>
          <a:xfrm>
            <a:off x="6779764" y="2137445"/>
            <a:ext cx="3200400" cy="3886200"/>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2</a:t>
            </a:r>
          </a:p>
          <a:p>
            <a:pPr lvl="1"/>
            <a:r>
              <a:rPr lang="en-US"/>
              <a:t>Second level</a:t>
            </a:r>
          </a:p>
          <a:p>
            <a:pPr lvl="2"/>
            <a:r>
              <a:rPr lang="en-US"/>
              <a:t>Third level</a:t>
            </a:r>
          </a:p>
          <a:p>
            <a:pPr lvl="3"/>
            <a:r>
              <a:rPr lang="en-US"/>
              <a:t>Fourth level</a:t>
            </a:r>
          </a:p>
          <a:p>
            <a:pPr lvl="4"/>
            <a:r>
              <a:rPr lang="en-US"/>
              <a:t>Fifth level</a:t>
            </a:r>
          </a:p>
        </p:txBody>
      </p:sp>
      <p:pic>
        <p:nvPicPr>
          <p:cNvPr id="5" name="Picture 1">
            <a:extLst>
              <a:ext uri="{FF2B5EF4-FFF2-40B4-BE49-F238E27FC236}">
                <a16:creationId xmlns:a16="http://schemas.microsoft.com/office/drawing/2014/main" id="{567CA9D2-61CE-4446-A548-42E7DDB3F7B7}"/>
              </a:ext>
              <a:ext uri="{C183D7F6-B498-43B3-948B-1728B52AA6E4}">
                <adec:decorative xmlns:adec="http://schemas.microsoft.com/office/drawing/2017/decorative" val="1"/>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72260" y="1521775"/>
            <a:ext cx="10240433" cy="5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3CE42DFA-638E-46FC-848B-771717352CB0}"/>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1192" y="6010231"/>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3">
    <p:spTree>
      <p:nvGrpSpPr>
        <p:cNvPr id="1" name=""/>
        <p:cNvGrpSpPr/>
        <p:nvPr/>
      </p:nvGrpSpPr>
      <p:grpSpPr>
        <a:xfrm>
          <a:off x="0" y="0"/>
          <a:ext cx="0" cy="0"/>
          <a:chOff x="0" y="0"/>
          <a:chExt cx="0" cy="0"/>
        </a:xfrm>
      </p:grpSpPr>
      <p:sp>
        <p:nvSpPr>
          <p:cNvPr id="2" name="Page Number">
            <a:extLst>
              <a:ext uri="{FF2B5EF4-FFF2-40B4-BE49-F238E27FC236}">
                <a16:creationId xmlns:a16="http://schemas.microsoft.com/office/drawing/2014/main" id="{BBBB8DEA-4767-4A4C-9F29-54B287F95127}"/>
              </a:ext>
            </a:extLst>
          </p:cNvPr>
          <p:cNvSpPr txBox="1"/>
          <p:nvPr userDrawn="1"/>
        </p:nvSpPr>
        <p:spPr>
          <a:xfrm>
            <a:off x="11126912" y="6277507"/>
            <a:ext cx="483895" cy="369332"/>
          </a:xfrm>
          <a:prstGeom prst="rect">
            <a:avLst/>
          </a:prstGeom>
          <a:noFill/>
        </p:spPr>
        <p:txBody>
          <a:bodyPr wrap="square" rtlCol="0">
            <a:spAutoFit/>
          </a:bodyPr>
          <a:lstStyle/>
          <a:p>
            <a:fld id="{E30B7D82-F70E-4B16-A973-09F3DABF33B6}" type="slidenum">
              <a:rPr lang="en-US" smtClean="0"/>
              <a:t>‹#›</a:t>
            </a:fld>
            <a:endParaRPr lang="en-US"/>
          </a:p>
        </p:txBody>
      </p:sp>
      <p:sp>
        <p:nvSpPr>
          <p:cNvPr id="4" name="Title 1">
            <a:extLst>
              <a:ext uri="{FF2B5EF4-FFF2-40B4-BE49-F238E27FC236}">
                <a16:creationId xmlns:a16="http://schemas.microsoft.com/office/drawing/2014/main" id="{1DBFEF21-E483-4375-AF72-DC02CD9895E5}"/>
              </a:ext>
            </a:extLst>
          </p:cNvPr>
          <p:cNvSpPr>
            <a:spLocks noGrp="1"/>
          </p:cNvSpPr>
          <p:nvPr>
            <p:ph type="title" hasCustomPrompt="1"/>
          </p:nvPr>
        </p:nvSpPr>
        <p:spPr>
          <a:xfrm>
            <a:off x="581192" y="702156"/>
            <a:ext cx="11029616" cy="636608"/>
          </a:xfrm>
        </p:spPr>
        <p:txBody>
          <a:bodyPr/>
          <a:lstStyle>
            <a:lvl1pPr>
              <a:defRPr b="1" cap="none">
                <a:solidFill>
                  <a:srgbClr val="002060"/>
                </a:solidFill>
              </a:defRPr>
            </a:lvl1pPr>
          </a:lstStyle>
          <a:p>
            <a:r>
              <a:rPr lang="en-US"/>
              <a:t>Click to edit Master text styles</a:t>
            </a:r>
          </a:p>
        </p:txBody>
      </p:sp>
      <p:sp>
        <p:nvSpPr>
          <p:cNvPr id="3" name="Content Placeholder 1">
            <a:extLst>
              <a:ext uri="{FF2B5EF4-FFF2-40B4-BE49-F238E27FC236}">
                <a16:creationId xmlns:a16="http://schemas.microsoft.com/office/drawing/2014/main" id="{8E6BF99C-33B3-4E86-9B50-14922559B1F9}"/>
              </a:ext>
            </a:extLst>
          </p:cNvPr>
          <p:cNvSpPr>
            <a:spLocks noGrp="1"/>
          </p:cNvSpPr>
          <p:nvPr>
            <p:ph idx="1" hasCustomPrompt="1"/>
          </p:nvPr>
        </p:nvSpPr>
        <p:spPr>
          <a:xfrm>
            <a:off x="581191" y="2137446"/>
            <a:ext cx="2935224" cy="3678303"/>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1</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BCFA8516-FC6A-4446-A588-C44E58C9595A}"/>
              </a:ext>
            </a:extLst>
          </p:cNvPr>
          <p:cNvSpPr>
            <a:spLocks noGrp="1"/>
          </p:cNvSpPr>
          <p:nvPr>
            <p:ph idx="11" hasCustomPrompt="1"/>
          </p:nvPr>
        </p:nvSpPr>
        <p:spPr>
          <a:xfrm>
            <a:off x="4460634" y="2137446"/>
            <a:ext cx="2933533" cy="3678303"/>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2</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FEABD05F-7576-4904-8143-67CC070A8F59}"/>
              </a:ext>
            </a:extLst>
          </p:cNvPr>
          <p:cNvSpPr>
            <a:spLocks noGrp="1"/>
          </p:cNvSpPr>
          <p:nvPr>
            <p:ph idx="12" hasCustomPrompt="1"/>
          </p:nvPr>
        </p:nvSpPr>
        <p:spPr>
          <a:xfrm>
            <a:off x="8435326" y="2137448"/>
            <a:ext cx="2933533" cy="3678303"/>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3</a:t>
            </a:r>
          </a:p>
          <a:p>
            <a:pPr lvl="1"/>
            <a:r>
              <a:rPr lang="en-US"/>
              <a:t>Second level</a:t>
            </a:r>
          </a:p>
          <a:p>
            <a:pPr lvl="2"/>
            <a:r>
              <a:rPr lang="en-US"/>
              <a:t>Third level</a:t>
            </a:r>
          </a:p>
          <a:p>
            <a:pPr lvl="3"/>
            <a:r>
              <a:rPr lang="en-US"/>
              <a:t>Fourth level</a:t>
            </a:r>
          </a:p>
          <a:p>
            <a:pPr lvl="4"/>
            <a:r>
              <a:rPr lang="en-US"/>
              <a:t>Fifth level</a:t>
            </a:r>
          </a:p>
        </p:txBody>
      </p:sp>
      <p:pic>
        <p:nvPicPr>
          <p:cNvPr id="5" name="Picture 1">
            <a:extLst>
              <a:ext uri="{FF2B5EF4-FFF2-40B4-BE49-F238E27FC236}">
                <a16:creationId xmlns:a16="http://schemas.microsoft.com/office/drawing/2014/main" id="{567CA9D2-61CE-4446-A548-42E7DDB3F7B7}"/>
              </a:ext>
              <a:ext uri="{C183D7F6-B498-43B3-948B-1728B52AA6E4}">
                <adec:decorative xmlns:adec="http://schemas.microsoft.com/office/drawing/2017/decorative" val="1"/>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72260" y="1521775"/>
            <a:ext cx="10240433" cy="5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5407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3_Logo">
    <p:spTree>
      <p:nvGrpSpPr>
        <p:cNvPr id="1" name=""/>
        <p:cNvGrpSpPr/>
        <p:nvPr/>
      </p:nvGrpSpPr>
      <p:grpSpPr>
        <a:xfrm>
          <a:off x="0" y="0"/>
          <a:ext cx="0" cy="0"/>
          <a:chOff x="0" y="0"/>
          <a:chExt cx="0" cy="0"/>
        </a:xfrm>
      </p:grpSpPr>
      <p:sp>
        <p:nvSpPr>
          <p:cNvPr id="2" name="Page Number">
            <a:extLst>
              <a:ext uri="{FF2B5EF4-FFF2-40B4-BE49-F238E27FC236}">
                <a16:creationId xmlns:a16="http://schemas.microsoft.com/office/drawing/2014/main" id="{BBBB8DEA-4767-4A4C-9F29-54B287F95127}"/>
              </a:ext>
            </a:extLst>
          </p:cNvPr>
          <p:cNvSpPr txBox="1"/>
          <p:nvPr userDrawn="1"/>
        </p:nvSpPr>
        <p:spPr>
          <a:xfrm>
            <a:off x="11126912" y="6277507"/>
            <a:ext cx="483895" cy="369332"/>
          </a:xfrm>
          <a:prstGeom prst="rect">
            <a:avLst/>
          </a:prstGeom>
          <a:noFill/>
        </p:spPr>
        <p:txBody>
          <a:bodyPr wrap="square" rtlCol="0">
            <a:spAutoFit/>
          </a:bodyPr>
          <a:lstStyle/>
          <a:p>
            <a:fld id="{E30B7D82-F70E-4B16-A973-09F3DABF33B6}" type="slidenum">
              <a:rPr lang="en-US" smtClean="0"/>
              <a:t>‹#›</a:t>
            </a:fld>
            <a:endParaRPr lang="en-US"/>
          </a:p>
        </p:txBody>
      </p:sp>
      <p:sp>
        <p:nvSpPr>
          <p:cNvPr id="4" name="Title 1">
            <a:extLst>
              <a:ext uri="{FF2B5EF4-FFF2-40B4-BE49-F238E27FC236}">
                <a16:creationId xmlns:a16="http://schemas.microsoft.com/office/drawing/2014/main" id="{1DBFEF21-E483-4375-AF72-DC02CD9895E5}"/>
              </a:ext>
            </a:extLst>
          </p:cNvPr>
          <p:cNvSpPr>
            <a:spLocks noGrp="1"/>
          </p:cNvSpPr>
          <p:nvPr>
            <p:ph type="title" hasCustomPrompt="1"/>
          </p:nvPr>
        </p:nvSpPr>
        <p:spPr>
          <a:xfrm>
            <a:off x="581192" y="702156"/>
            <a:ext cx="11029616" cy="636608"/>
          </a:xfrm>
        </p:spPr>
        <p:txBody>
          <a:bodyPr/>
          <a:lstStyle>
            <a:lvl1pPr>
              <a:defRPr b="1" cap="none">
                <a:solidFill>
                  <a:srgbClr val="002060"/>
                </a:solidFill>
              </a:defRPr>
            </a:lvl1pPr>
          </a:lstStyle>
          <a:p>
            <a:r>
              <a:rPr lang="en-US"/>
              <a:t>Click to edit Master text styles</a:t>
            </a:r>
          </a:p>
        </p:txBody>
      </p:sp>
      <p:sp>
        <p:nvSpPr>
          <p:cNvPr id="3" name="Content Placeholder 1">
            <a:extLst>
              <a:ext uri="{FF2B5EF4-FFF2-40B4-BE49-F238E27FC236}">
                <a16:creationId xmlns:a16="http://schemas.microsoft.com/office/drawing/2014/main" id="{8E6BF99C-33B3-4E86-9B50-14922559B1F9}"/>
              </a:ext>
            </a:extLst>
          </p:cNvPr>
          <p:cNvSpPr>
            <a:spLocks noGrp="1"/>
          </p:cNvSpPr>
          <p:nvPr>
            <p:ph idx="1" hasCustomPrompt="1"/>
          </p:nvPr>
        </p:nvSpPr>
        <p:spPr>
          <a:xfrm>
            <a:off x="581191" y="2137446"/>
            <a:ext cx="2935224" cy="3678303"/>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1</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BCFA8516-FC6A-4446-A588-C44E58C9595A}"/>
              </a:ext>
            </a:extLst>
          </p:cNvPr>
          <p:cNvSpPr>
            <a:spLocks noGrp="1"/>
          </p:cNvSpPr>
          <p:nvPr>
            <p:ph idx="11" hasCustomPrompt="1"/>
          </p:nvPr>
        </p:nvSpPr>
        <p:spPr>
          <a:xfrm>
            <a:off x="4460634" y="2137446"/>
            <a:ext cx="2933533" cy="3678303"/>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2</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FEABD05F-7576-4904-8143-67CC070A8F59}"/>
              </a:ext>
            </a:extLst>
          </p:cNvPr>
          <p:cNvSpPr>
            <a:spLocks noGrp="1"/>
          </p:cNvSpPr>
          <p:nvPr>
            <p:ph idx="12" hasCustomPrompt="1"/>
          </p:nvPr>
        </p:nvSpPr>
        <p:spPr>
          <a:xfrm>
            <a:off x="8435326" y="2137448"/>
            <a:ext cx="2933533" cy="3678303"/>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3</a:t>
            </a:r>
          </a:p>
          <a:p>
            <a:pPr lvl="1"/>
            <a:r>
              <a:rPr lang="en-US"/>
              <a:t>Second level</a:t>
            </a:r>
          </a:p>
          <a:p>
            <a:pPr lvl="2"/>
            <a:r>
              <a:rPr lang="en-US"/>
              <a:t>Third level</a:t>
            </a:r>
          </a:p>
          <a:p>
            <a:pPr lvl="3"/>
            <a:r>
              <a:rPr lang="en-US"/>
              <a:t>Fourth level</a:t>
            </a:r>
          </a:p>
          <a:p>
            <a:pPr lvl="4"/>
            <a:r>
              <a:rPr lang="en-US"/>
              <a:t>Fifth level</a:t>
            </a:r>
          </a:p>
        </p:txBody>
      </p:sp>
      <p:pic>
        <p:nvPicPr>
          <p:cNvPr id="5" name="Picture 1">
            <a:extLst>
              <a:ext uri="{FF2B5EF4-FFF2-40B4-BE49-F238E27FC236}">
                <a16:creationId xmlns:a16="http://schemas.microsoft.com/office/drawing/2014/main" id="{567CA9D2-61CE-4446-A548-42E7DDB3F7B7}"/>
              </a:ext>
              <a:ext uri="{C183D7F6-B498-43B3-948B-1728B52AA6E4}">
                <adec:decorative xmlns:adec="http://schemas.microsoft.com/office/drawing/2017/decorative" val="1"/>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72260" y="1521775"/>
            <a:ext cx="10240433" cy="5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3CE42DFA-638E-46FC-848B-771717352CB0}"/>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1192" y="6010231"/>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721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4">
    <p:spTree>
      <p:nvGrpSpPr>
        <p:cNvPr id="1" name=""/>
        <p:cNvGrpSpPr/>
        <p:nvPr/>
      </p:nvGrpSpPr>
      <p:grpSpPr>
        <a:xfrm>
          <a:off x="0" y="0"/>
          <a:ext cx="0" cy="0"/>
          <a:chOff x="0" y="0"/>
          <a:chExt cx="0" cy="0"/>
        </a:xfrm>
      </p:grpSpPr>
      <p:sp>
        <p:nvSpPr>
          <p:cNvPr id="2" name="Page Number">
            <a:extLst>
              <a:ext uri="{FF2B5EF4-FFF2-40B4-BE49-F238E27FC236}">
                <a16:creationId xmlns:a16="http://schemas.microsoft.com/office/drawing/2014/main" id="{BBBB8DEA-4767-4A4C-9F29-54B287F95127}"/>
              </a:ext>
            </a:extLst>
          </p:cNvPr>
          <p:cNvSpPr txBox="1"/>
          <p:nvPr userDrawn="1"/>
        </p:nvSpPr>
        <p:spPr>
          <a:xfrm>
            <a:off x="11126912" y="6277507"/>
            <a:ext cx="483895" cy="369332"/>
          </a:xfrm>
          <a:prstGeom prst="rect">
            <a:avLst/>
          </a:prstGeom>
          <a:noFill/>
        </p:spPr>
        <p:txBody>
          <a:bodyPr wrap="square" rtlCol="0">
            <a:spAutoFit/>
          </a:bodyPr>
          <a:lstStyle/>
          <a:p>
            <a:fld id="{E30B7D82-F70E-4B16-A973-09F3DABF33B6}" type="slidenum">
              <a:rPr lang="en-US" smtClean="0"/>
              <a:t>‹#›</a:t>
            </a:fld>
            <a:endParaRPr lang="en-US"/>
          </a:p>
        </p:txBody>
      </p:sp>
      <p:sp>
        <p:nvSpPr>
          <p:cNvPr id="4" name="Title 1">
            <a:extLst>
              <a:ext uri="{FF2B5EF4-FFF2-40B4-BE49-F238E27FC236}">
                <a16:creationId xmlns:a16="http://schemas.microsoft.com/office/drawing/2014/main" id="{1DBFEF21-E483-4375-AF72-DC02CD9895E5}"/>
              </a:ext>
            </a:extLst>
          </p:cNvPr>
          <p:cNvSpPr>
            <a:spLocks noGrp="1"/>
          </p:cNvSpPr>
          <p:nvPr>
            <p:ph type="title" hasCustomPrompt="1"/>
          </p:nvPr>
        </p:nvSpPr>
        <p:spPr>
          <a:xfrm>
            <a:off x="581192" y="702156"/>
            <a:ext cx="11029616" cy="636608"/>
          </a:xfrm>
        </p:spPr>
        <p:txBody>
          <a:bodyPr/>
          <a:lstStyle>
            <a:lvl1pPr>
              <a:defRPr b="1" cap="none">
                <a:solidFill>
                  <a:srgbClr val="002060"/>
                </a:solidFill>
              </a:defRPr>
            </a:lvl1pPr>
          </a:lstStyle>
          <a:p>
            <a:r>
              <a:rPr lang="en-US"/>
              <a:t>Click to edit Master text styles</a:t>
            </a:r>
          </a:p>
        </p:txBody>
      </p:sp>
      <p:sp>
        <p:nvSpPr>
          <p:cNvPr id="3" name="Content Placeholder 1">
            <a:extLst>
              <a:ext uri="{FF2B5EF4-FFF2-40B4-BE49-F238E27FC236}">
                <a16:creationId xmlns:a16="http://schemas.microsoft.com/office/drawing/2014/main" id="{8E6BF99C-33B3-4E86-9B50-14922559B1F9}"/>
              </a:ext>
            </a:extLst>
          </p:cNvPr>
          <p:cNvSpPr>
            <a:spLocks noGrp="1"/>
          </p:cNvSpPr>
          <p:nvPr>
            <p:ph idx="1" hasCustomPrompt="1"/>
          </p:nvPr>
        </p:nvSpPr>
        <p:spPr>
          <a:xfrm>
            <a:off x="265625" y="2137448"/>
            <a:ext cx="2935224" cy="3678303"/>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1</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9B75849E-5CAB-4D85-BB65-98C2C0B5EDB6}"/>
              </a:ext>
            </a:extLst>
          </p:cNvPr>
          <p:cNvSpPr>
            <a:spLocks noGrp="1"/>
          </p:cNvSpPr>
          <p:nvPr>
            <p:ph idx="10" hasCustomPrompt="1"/>
          </p:nvPr>
        </p:nvSpPr>
        <p:spPr>
          <a:xfrm>
            <a:off x="3252871" y="2137447"/>
            <a:ext cx="2933533" cy="3678303"/>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2</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BCFA8516-FC6A-4446-A588-C44E58C9595A}"/>
              </a:ext>
            </a:extLst>
          </p:cNvPr>
          <p:cNvSpPr>
            <a:spLocks noGrp="1"/>
          </p:cNvSpPr>
          <p:nvPr>
            <p:ph idx="11" hasCustomPrompt="1"/>
          </p:nvPr>
        </p:nvSpPr>
        <p:spPr>
          <a:xfrm>
            <a:off x="6229350" y="2137447"/>
            <a:ext cx="2933533" cy="3678303"/>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3</a:t>
            </a:r>
          </a:p>
          <a:p>
            <a:pPr lvl="1"/>
            <a:r>
              <a:rPr lang="en-US"/>
              <a:t>Second level</a:t>
            </a:r>
          </a:p>
          <a:p>
            <a:pPr lvl="2"/>
            <a:r>
              <a:rPr lang="en-US"/>
              <a:t>Third level</a:t>
            </a:r>
          </a:p>
          <a:p>
            <a:pPr lvl="3"/>
            <a:r>
              <a:rPr lang="en-US"/>
              <a:t>Fourth level</a:t>
            </a:r>
          </a:p>
          <a:p>
            <a:pPr lvl="4"/>
            <a:r>
              <a:rPr lang="en-US"/>
              <a:t>Fifth level</a:t>
            </a:r>
          </a:p>
        </p:txBody>
      </p:sp>
      <p:sp>
        <p:nvSpPr>
          <p:cNvPr id="11" name="Content Placeholder 4">
            <a:extLst>
              <a:ext uri="{FF2B5EF4-FFF2-40B4-BE49-F238E27FC236}">
                <a16:creationId xmlns:a16="http://schemas.microsoft.com/office/drawing/2014/main" id="{FEABD05F-7576-4904-8143-67CC070A8F59}"/>
              </a:ext>
            </a:extLst>
          </p:cNvPr>
          <p:cNvSpPr>
            <a:spLocks noGrp="1"/>
          </p:cNvSpPr>
          <p:nvPr>
            <p:ph idx="12" hasCustomPrompt="1"/>
          </p:nvPr>
        </p:nvSpPr>
        <p:spPr>
          <a:xfrm>
            <a:off x="9205829" y="2137447"/>
            <a:ext cx="2933533" cy="3678303"/>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4</a:t>
            </a:r>
          </a:p>
          <a:p>
            <a:pPr lvl="1"/>
            <a:r>
              <a:rPr lang="en-US"/>
              <a:t>Second level</a:t>
            </a:r>
          </a:p>
          <a:p>
            <a:pPr lvl="2"/>
            <a:r>
              <a:rPr lang="en-US"/>
              <a:t>Third level</a:t>
            </a:r>
          </a:p>
          <a:p>
            <a:pPr lvl="3"/>
            <a:r>
              <a:rPr lang="en-US"/>
              <a:t>Fourth level</a:t>
            </a:r>
          </a:p>
          <a:p>
            <a:pPr lvl="4"/>
            <a:r>
              <a:rPr lang="en-US"/>
              <a:t>Fifth level</a:t>
            </a:r>
          </a:p>
        </p:txBody>
      </p:sp>
      <p:pic>
        <p:nvPicPr>
          <p:cNvPr id="5" name="Picture 1">
            <a:extLst>
              <a:ext uri="{FF2B5EF4-FFF2-40B4-BE49-F238E27FC236}">
                <a16:creationId xmlns:a16="http://schemas.microsoft.com/office/drawing/2014/main" id="{567CA9D2-61CE-4446-A548-42E7DDB3F7B7}"/>
              </a:ext>
              <a:ext uri="{C183D7F6-B498-43B3-948B-1728B52AA6E4}">
                <adec:decorative xmlns:adec="http://schemas.microsoft.com/office/drawing/2017/decorative" val="1"/>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72260" y="1521775"/>
            <a:ext cx="10240433" cy="5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5853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4_Logo">
    <p:spTree>
      <p:nvGrpSpPr>
        <p:cNvPr id="1" name=""/>
        <p:cNvGrpSpPr/>
        <p:nvPr/>
      </p:nvGrpSpPr>
      <p:grpSpPr>
        <a:xfrm>
          <a:off x="0" y="0"/>
          <a:ext cx="0" cy="0"/>
          <a:chOff x="0" y="0"/>
          <a:chExt cx="0" cy="0"/>
        </a:xfrm>
      </p:grpSpPr>
      <p:sp>
        <p:nvSpPr>
          <p:cNvPr id="2" name="Page Number">
            <a:extLst>
              <a:ext uri="{FF2B5EF4-FFF2-40B4-BE49-F238E27FC236}">
                <a16:creationId xmlns:a16="http://schemas.microsoft.com/office/drawing/2014/main" id="{BBBB8DEA-4767-4A4C-9F29-54B287F95127}"/>
              </a:ext>
            </a:extLst>
          </p:cNvPr>
          <p:cNvSpPr txBox="1"/>
          <p:nvPr userDrawn="1"/>
        </p:nvSpPr>
        <p:spPr>
          <a:xfrm>
            <a:off x="11126912" y="6277507"/>
            <a:ext cx="483895" cy="369332"/>
          </a:xfrm>
          <a:prstGeom prst="rect">
            <a:avLst/>
          </a:prstGeom>
          <a:noFill/>
        </p:spPr>
        <p:txBody>
          <a:bodyPr wrap="square" rtlCol="0">
            <a:spAutoFit/>
          </a:bodyPr>
          <a:lstStyle/>
          <a:p>
            <a:fld id="{E30B7D82-F70E-4B16-A973-09F3DABF33B6}" type="slidenum">
              <a:rPr lang="en-US" smtClean="0"/>
              <a:t>‹#›</a:t>
            </a:fld>
            <a:endParaRPr lang="en-US"/>
          </a:p>
        </p:txBody>
      </p:sp>
      <p:sp>
        <p:nvSpPr>
          <p:cNvPr id="4" name="Title 1">
            <a:extLst>
              <a:ext uri="{FF2B5EF4-FFF2-40B4-BE49-F238E27FC236}">
                <a16:creationId xmlns:a16="http://schemas.microsoft.com/office/drawing/2014/main" id="{1DBFEF21-E483-4375-AF72-DC02CD9895E5}"/>
              </a:ext>
            </a:extLst>
          </p:cNvPr>
          <p:cNvSpPr>
            <a:spLocks noGrp="1"/>
          </p:cNvSpPr>
          <p:nvPr>
            <p:ph type="title" hasCustomPrompt="1"/>
          </p:nvPr>
        </p:nvSpPr>
        <p:spPr>
          <a:xfrm>
            <a:off x="581192" y="702156"/>
            <a:ext cx="11029616" cy="636608"/>
          </a:xfrm>
        </p:spPr>
        <p:txBody>
          <a:bodyPr/>
          <a:lstStyle>
            <a:lvl1pPr>
              <a:defRPr b="1" cap="none">
                <a:solidFill>
                  <a:srgbClr val="002060"/>
                </a:solidFill>
              </a:defRPr>
            </a:lvl1pPr>
          </a:lstStyle>
          <a:p>
            <a:r>
              <a:rPr lang="en-US"/>
              <a:t>Click to edit Master text styles</a:t>
            </a:r>
          </a:p>
        </p:txBody>
      </p:sp>
      <p:sp>
        <p:nvSpPr>
          <p:cNvPr id="3" name="Content Placeholder 1">
            <a:extLst>
              <a:ext uri="{FF2B5EF4-FFF2-40B4-BE49-F238E27FC236}">
                <a16:creationId xmlns:a16="http://schemas.microsoft.com/office/drawing/2014/main" id="{8E6BF99C-33B3-4E86-9B50-14922559B1F9}"/>
              </a:ext>
            </a:extLst>
          </p:cNvPr>
          <p:cNvSpPr>
            <a:spLocks noGrp="1"/>
          </p:cNvSpPr>
          <p:nvPr>
            <p:ph idx="1" hasCustomPrompt="1"/>
          </p:nvPr>
        </p:nvSpPr>
        <p:spPr>
          <a:xfrm>
            <a:off x="265625" y="2137448"/>
            <a:ext cx="2935224" cy="3678303"/>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1</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9B75849E-5CAB-4D85-BB65-98C2C0B5EDB6}"/>
              </a:ext>
            </a:extLst>
          </p:cNvPr>
          <p:cNvSpPr>
            <a:spLocks noGrp="1"/>
          </p:cNvSpPr>
          <p:nvPr>
            <p:ph idx="10" hasCustomPrompt="1"/>
          </p:nvPr>
        </p:nvSpPr>
        <p:spPr>
          <a:xfrm>
            <a:off x="3252871" y="2137447"/>
            <a:ext cx="2933533" cy="3678303"/>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2</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BCFA8516-FC6A-4446-A588-C44E58C9595A}"/>
              </a:ext>
            </a:extLst>
          </p:cNvPr>
          <p:cNvSpPr>
            <a:spLocks noGrp="1"/>
          </p:cNvSpPr>
          <p:nvPr>
            <p:ph idx="11" hasCustomPrompt="1"/>
          </p:nvPr>
        </p:nvSpPr>
        <p:spPr>
          <a:xfrm>
            <a:off x="6229350" y="2137447"/>
            <a:ext cx="2933533" cy="3678303"/>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3</a:t>
            </a:r>
          </a:p>
          <a:p>
            <a:pPr lvl="1"/>
            <a:r>
              <a:rPr lang="en-US"/>
              <a:t>Second level</a:t>
            </a:r>
          </a:p>
          <a:p>
            <a:pPr lvl="2"/>
            <a:r>
              <a:rPr lang="en-US"/>
              <a:t>Third level</a:t>
            </a:r>
          </a:p>
          <a:p>
            <a:pPr lvl="3"/>
            <a:r>
              <a:rPr lang="en-US"/>
              <a:t>Fourth level</a:t>
            </a:r>
          </a:p>
          <a:p>
            <a:pPr lvl="4"/>
            <a:r>
              <a:rPr lang="en-US"/>
              <a:t>Fifth level</a:t>
            </a:r>
          </a:p>
        </p:txBody>
      </p:sp>
      <p:sp>
        <p:nvSpPr>
          <p:cNvPr id="11" name="Content Placeholder 4">
            <a:extLst>
              <a:ext uri="{FF2B5EF4-FFF2-40B4-BE49-F238E27FC236}">
                <a16:creationId xmlns:a16="http://schemas.microsoft.com/office/drawing/2014/main" id="{FEABD05F-7576-4904-8143-67CC070A8F59}"/>
              </a:ext>
            </a:extLst>
          </p:cNvPr>
          <p:cNvSpPr>
            <a:spLocks noGrp="1"/>
          </p:cNvSpPr>
          <p:nvPr>
            <p:ph idx="12" hasCustomPrompt="1"/>
          </p:nvPr>
        </p:nvSpPr>
        <p:spPr>
          <a:xfrm>
            <a:off x="9205829" y="2137447"/>
            <a:ext cx="2933533" cy="3678303"/>
          </a:xfrm>
        </p:spPr>
        <p:txBody>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a:t>Content Placeholder 4</a:t>
            </a:r>
          </a:p>
          <a:p>
            <a:pPr lvl="1"/>
            <a:r>
              <a:rPr lang="en-US"/>
              <a:t>Second level</a:t>
            </a:r>
          </a:p>
          <a:p>
            <a:pPr lvl="2"/>
            <a:r>
              <a:rPr lang="en-US"/>
              <a:t>Third level</a:t>
            </a:r>
          </a:p>
          <a:p>
            <a:pPr lvl="3"/>
            <a:r>
              <a:rPr lang="en-US"/>
              <a:t>Fourth level</a:t>
            </a:r>
          </a:p>
          <a:p>
            <a:pPr lvl="4"/>
            <a:r>
              <a:rPr lang="en-US"/>
              <a:t>Fifth level</a:t>
            </a:r>
          </a:p>
        </p:txBody>
      </p:sp>
      <p:pic>
        <p:nvPicPr>
          <p:cNvPr id="5" name="Picture 1">
            <a:extLst>
              <a:ext uri="{FF2B5EF4-FFF2-40B4-BE49-F238E27FC236}">
                <a16:creationId xmlns:a16="http://schemas.microsoft.com/office/drawing/2014/main" id="{567CA9D2-61CE-4446-A548-42E7DDB3F7B7}"/>
              </a:ext>
              <a:ext uri="{C183D7F6-B498-43B3-948B-1728B52AA6E4}">
                <adec:decorative xmlns:adec="http://schemas.microsoft.com/office/drawing/2017/decorative" val="1"/>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72260" y="1521775"/>
            <a:ext cx="10240433" cy="5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a:extLst>
              <a:ext uri="{FF2B5EF4-FFF2-40B4-BE49-F238E27FC236}">
                <a16:creationId xmlns:a16="http://schemas.microsoft.com/office/drawing/2014/main" id="{5F173835-7F74-485D-8D5E-9AE4D9F98AC8}"/>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9109" y="5952088"/>
            <a:ext cx="808664" cy="63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185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69" r:id="rId2"/>
    <p:sldLayoutId id="2147483668" r:id="rId3"/>
    <p:sldLayoutId id="2147483678" r:id="rId4"/>
    <p:sldLayoutId id="2147483679" r:id="rId5"/>
    <p:sldLayoutId id="2147483671" r:id="rId6"/>
    <p:sldLayoutId id="2147483677" r:id="rId7"/>
    <p:sldLayoutId id="2147483670" r:id="rId8"/>
    <p:sldLayoutId id="2147483675" r:id="rId9"/>
    <p:sldLayoutId id="2147483682" r:id="rId10"/>
    <p:sldLayoutId id="2147483683" r:id="rId11"/>
    <p:sldLayoutId id="2147483692" r:id="rId12"/>
    <p:sldLayoutId id="2147483673" r:id="rId13"/>
    <p:sldLayoutId id="2147483680" r:id="rId14"/>
    <p:sldLayoutId id="2147483674" r:id="rId15"/>
    <p:sldLayoutId id="2147483681" r:id="rId16"/>
    <p:sldLayoutId id="2147483686" r:id="rId17"/>
    <p:sldLayoutId id="2147483685" r:id="rId18"/>
    <p:sldLayoutId id="2147483687" r:id="rId19"/>
    <p:sldLayoutId id="2147483688" r:id="rId20"/>
    <p:sldLayoutId id="2147483689" r:id="rId21"/>
    <p:sldLayoutId id="2147483690" r:id="rId22"/>
    <p:sldLayoutId id="2147483691" r:id="rId23"/>
    <p:sldLayoutId id="2147483693" r:id="rId24"/>
    <p:sldLayoutId id="2147483664" r:id="rId25"/>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Tx/>
        <a:buSzPct val="92000"/>
        <a:buFont typeface="Wingdings 2" panose="05020102010507070707" pitchFamily="18" charset="2"/>
        <a:buChar char=""/>
        <a:defRPr sz="2000" kern="1200">
          <a:solidFill>
            <a:schemeClr val="tx1"/>
          </a:solidFill>
          <a:latin typeface="+mn-lt"/>
          <a:ea typeface="+mn-ea"/>
          <a:cs typeface="+mn-cs"/>
        </a:defRPr>
      </a:lvl1pPr>
      <a:lvl2pPr marL="630000" indent="-306000" algn="l" defTabSz="457200" rtl="0" eaLnBrk="1" latinLnBrk="0" hangingPunct="1">
        <a:spcBef>
          <a:spcPct val="20000"/>
        </a:spcBef>
        <a:spcAft>
          <a:spcPts val="600"/>
        </a:spcAft>
        <a:buClrTx/>
        <a:buSzPct val="92000"/>
        <a:buFont typeface="Wingdings 2" panose="05020102010507070707" pitchFamily="18" charset="2"/>
        <a:buChar char=""/>
        <a:defRPr sz="1800" kern="1200">
          <a:solidFill>
            <a:schemeClr val="tx1"/>
          </a:solidFill>
          <a:latin typeface="+mn-lt"/>
          <a:ea typeface="+mn-ea"/>
          <a:cs typeface="+mn-cs"/>
        </a:defRPr>
      </a:lvl2pPr>
      <a:lvl3pPr marL="900000" indent="-270000" algn="l" defTabSz="457200" rtl="0" eaLnBrk="1" latinLnBrk="0" hangingPunct="1">
        <a:spcBef>
          <a:spcPct val="20000"/>
        </a:spcBef>
        <a:spcAft>
          <a:spcPts val="600"/>
        </a:spcAft>
        <a:buClrTx/>
        <a:buSzPct val="92000"/>
        <a:buFont typeface="Wingdings 2" panose="05020102010507070707" pitchFamily="18" charset="2"/>
        <a:buChar char=""/>
        <a:defRPr sz="1600" kern="1200">
          <a:solidFill>
            <a:schemeClr val="tx1"/>
          </a:solidFill>
          <a:latin typeface="+mn-lt"/>
          <a:ea typeface="+mn-ea"/>
          <a:cs typeface="+mn-cs"/>
        </a:defRPr>
      </a:lvl3pPr>
      <a:lvl4pPr marL="1242000" indent="-234000" algn="l" defTabSz="457200" rtl="0" eaLnBrk="1" latinLnBrk="0" hangingPunct="1">
        <a:spcBef>
          <a:spcPct val="20000"/>
        </a:spcBef>
        <a:spcAft>
          <a:spcPts val="600"/>
        </a:spcAft>
        <a:buClrTx/>
        <a:buSzPct val="92000"/>
        <a:buFont typeface="Wingdings 2" panose="05020102010507070707" pitchFamily="18" charset="2"/>
        <a:buChar char=""/>
        <a:defRPr sz="1400" kern="1200">
          <a:solidFill>
            <a:schemeClr val="tx1"/>
          </a:solidFill>
          <a:latin typeface="+mn-lt"/>
          <a:ea typeface="+mn-ea"/>
          <a:cs typeface="+mn-cs"/>
        </a:defRPr>
      </a:lvl4pPr>
      <a:lvl5pPr marL="1602000" indent="-234000" algn="l" defTabSz="457200" rtl="0" eaLnBrk="1" latinLnBrk="0" hangingPunct="1">
        <a:spcBef>
          <a:spcPct val="20000"/>
        </a:spcBef>
        <a:spcAft>
          <a:spcPts val="600"/>
        </a:spcAft>
        <a:buClrTx/>
        <a:buSzPct val="92000"/>
        <a:buFont typeface="Wingdings 2" panose="05020102010507070707" pitchFamily="18" charset="2"/>
        <a:buChar char=""/>
        <a:defRPr sz="1400" kern="1200">
          <a:solidFill>
            <a:schemeClr val="tx1"/>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754838-17F9-49E2-BDD6-6D606232E864}"/>
              </a:ext>
            </a:extLst>
          </p:cNvPr>
          <p:cNvSpPr>
            <a:spLocks noGrp="1"/>
          </p:cNvSpPr>
          <p:nvPr>
            <p:ph type="ctrTitle"/>
          </p:nvPr>
        </p:nvSpPr>
        <p:spPr>
          <a:xfrm>
            <a:off x="599225" y="2362200"/>
            <a:ext cx="10993549" cy="1475013"/>
          </a:xfrm>
        </p:spPr>
        <p:txBody>
          <a:bodyPr>
            <a:normAutofit/>
          </a:bodyPr>
          <a:lstStyle/>
          <a:p>
            <a:r>
              <a:rPr lang="en-US" b="1"/>
              <a:t>NYSED Updates</a:t>
            </a:r>
            <a:br>
              <a:rPr lang="en-US" b="1"/>
            </a:br>
            <a:r>
              <a:rPr lang="en-US" b="1"/>
              <a:t>Office of Early Learning</a:t>
            </a:r>
          </a:p>
        </p:txBody>
      </p:sp>
      <p:sp>
        <p:nvSpPr>
          <p:cNvPr id="6" name="Subtitle 5">
            <a:extLst>
              <a:ext uri="{FF2B5EF4-FFF2-40B4-BE49-F238E27FC236}">
                <a16:creationId xmlns:a16="http://schemas.microsoft.com/office/drawing/2014/main" id="{21E6578D-06D3-4410-8C1A-1C2DAA803B83}"/>
              </a:ext>
            </a:extLst>
          </p:cNvPr>
          <p:cNvSpPr>
            <a:spLocks noGrp="1"/>
          </p:cNvSpPr>
          <p:nvPr>
            <p:ph type="subTitle" idx="1"/>
          </p:nvPr>
        </p:nvSpPr>
        <p:spPr>
          <a:xfrm>
            <a:off x="595032" y="4267200"/>
            <a:ext cx="10993546" cy="1338353"/>
          </a:xfrm>
        </p:spPr>
        <p:txBody>
          <a:bodyPr>
            <a:normAutofit/>
          </a:bodyPr>
          <a:lstStyle/>
          <a:p>
            <a:r>
              <a:rPr lang="en-US" b="1" dirty="0">
                <a:solidFill>
                  <a:schemeClr val="accent4"/>
                </a:solidFill>
                <a:cs typeface="Arial"/>
              </a:rPr>
              <a:t>ECAC Membership Meeting – September 24, 2020</a:t>
            </a:r>
            <a:endParaRPr lang="en-US" b="1" dirty="0">
              <a:solidFill>
                <a:schemeClr val="accent4"/>
              </a:solidFill>
            </a:endParaRPr>
          </a:p>
        </p:txBody>
      </p:sp>
    </p:spTree>
    <p:extLst>
      <p:ext uri="{BB962C8B-B14F-4D97-AF65-F5344CB8AC3E}">
        <p14:creationId xmlns:p14="http://schemas.microsoft.com/office/powerpoint/2010/main" val="2568004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21B7D5-1DBC-41C9-979A-A7146637E2B0}"/>
              </a:ext>
            </a:extLst>
          </p:cNvPr>
          <p:cNvSpPr>
            <a:spLocks noGrp="1"/>
          </p:cNvSpPr>
          <p:nvPr>
            <p:ph type="title"/>
          </p:nvPr>
        </p:nvSpPr>
        <p:spPr/>
        <p:txBody>
          <a:bodyPr/>
          <a:lstStyle/>
          <a:p>
            <a:pPr algn="ctr"/>
            <a:r>
              <a:rPr lang="en-US">
                <a:cs typeface="Arial" panose="020B0604020202020204"/>
              </a:rPr>
              <a:t>P-3 Virtual Summer Institute </a:t>
            </a:r>
          </a:p>
        </p:txBody>
      </p:sp>
      <p:pic>
        <p:nvPicPr>
          <p:cNvPr id="2" name="Picture 2" descr="A close up of a sign&#10;&#10;Description automatically generated">
            <a:extLst>
              <a:ext uri="{FF2B5EF4-FFF2-40B4-BE49-F238E27FC236}">
                <a16:creationId xmlns:a16="http://schemas.microsoft.com/office/drawing/2014/main" id="{B10BB07B-A10F-4501-8F3B-4C5BFA432671}"/>
              </a:ext>
            </a:extLst>
          </p:cNvPr>
          <p:cNvPicPr>
            <a:picLocks noGrp="1" noChangeAspect="1"/>
          </p:cNvPicPr>
          <p:nvPr>
            <p:ph idx="1"/>
          </p:nvPr>
        </p:nvPicPr>
        <p:blipFill>
          <a:blip r:embed="rId3"/>
          <a:stretch>
            <a:fillRect/>
          </a:stretch>
        </p:blipFill>
        <p:spPr>
          <a:xfrm>
            <a:off x="6495321" y="1713571"/>
            <a:ext cx="4343400" cy="5029200"/>
          </a:xfrm>
        </p:spPr>
      </p:pic>
      <p:pic>
        <p:nvPicPr>
          <p:cNvPr id="3" name="Picture 3" descr="A person wearing glasses&#10;&#10;Description automatically generated">
            <a:extLst>
              <a:ext uri="{FF2B5EF4-FFF2-40B4-BE49-F238E27FC236}">
                <a16:creationId xmlns:a16="http://schemas.microsoft.com/office/drawing/2014/main" id="{19983E4C-53F3-47C9-ACD6-A93A5AD21BEB}"/>
              </a:ext>
            </a:extLst>
          </p:cNvPr>
          <p:cNvPicPr>
            <a:picLocks noGrp="1" noChangeAspect="1"/>
          </p:cNvPicPr>
          <p:nvPr>
            <p:ph idx="13"/>
          </p:nvPr>
        </p:nvPicPr>
        <p:blipFill>
          <a:blip r:embed="rId4"/>
          <a:stretch>
            <a:fillRect/>
          </a:stretch>
        </p:blipFill>
        <p:spPr>
          <a:xfrm>
            <a:off x="869184" y="1712634"/>
            <a:ext cx="4711963" cy="4852655"/>
          </a:xfrm>
          <a:solidFill>
            <a:schemeClr val="accent4">
              <a:lumMod val="20000"/>
              <a:lumOff val="80000"/>
            </a:schemeClr>
          </a:solidFill>
        </p:spPr>
      </p:pic>
    </p:spTree>
    <p:extLst>
      <p:ext uri="{BB962C8B-B14F-4D97-AF65-F5344CB8AC3E}">
        <p14:creationId xmlns:p14="http://schemas.microsoft.com/office/powerpoint/2010/main" val="3024978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BE62F-8623-4836-865C-D3C844D9B7B2}"/>
              </a:ext>
            </a:extLst>
          </p:cNvPr>
          <p:cNvSpPr>
            <a:spLocks noGrp="1"/>
          </p:cNvSpPr>
          <p:nvPr>
            <p:ph type="title"/>
          </p:nvPr>
        </p:nvSpPr>
        <p:spPr/>
        <p:txBody>
          <a:bodyPr>
            <a:normAutofit/>
          </a:bodyPr>
          <a:lstStyle/>
          <a:p>
            <a:pPr algn="ctr"/>
            <a:r>
              <a:rPr lang="en-US">
                <a:cs typeface="Arial" panose="020B0604020202020204"/>
              </a:rPr>
              <a:t>NYS Prekindergarten Final Program Reports – 2019-2020</a:t>
            </a:r>
          </a:p>
        </p:txBody>
      </p:sp>
      <p:sp>
        <p:nvSpPr>
          <p:cNvPr id="3" name="Content Placeholder 2">
            <a:extLst>
              <a:ext uri="{FF2B5EF4-FFF2-40B4-BE49-F238E27FC236}">
                <a16:creationId xmlns:a16="http://schemas.microsoft.com/office/drawing/2014/main" id="{572C2B92-36E2-4AC5-B71E-A8A949CB24A3}"/>
              </a:ext>
            </a:extLst>
          </p:cNvPr>
          <p:cNvSpPr>
            <a:spLocks noGrp="1"/>
          </p:cNvSpPr>
          <p:nvPr>
            <p:ph idx="1"/>
          </p:nvPr>
        </p:nvSpPr>
        <p:spPr>
          <a:xfrm>
            <a:off x="2155723" y="1408508"/>
            <a:ext cx="7162800" cy="4358111"/>
          </a:xfrm>
        </p:spPr>
        <p:txBody>
          <a:bodyPr anchor="t">
            <a:normAutofit/>
          </a:bodyPr>
          <a:lstStyle/>
          <a:p>
            <a:pPr marL="342900" indent="-342900">
              <a:buFont typeface="Arial" panose="020B0604020202020204" pitchFamily="34" charset="0"/>
              <a:buChar char="•"/>
            </a:pPr>
            <a:endParaRPr lang="en-US" sz="1900">
              <a:cs typeface="Arial"/>
            </a:endParaRPr>
          </a:p>
          <a:p>
            <a:pPr marL="342900" indent="-342900">
              <a:buFont typeface="Arial" panose="020B0604020202020204" pitchFamily="34" charset="0"/>
              <a:buChar char="•"/>
            </a:pPr>
            <a:r>
              <a:rPr lang="en-US" sz="1900">
                <a:cs typeface="Arial"/>
              </a:rPr>
              <a:t>Review of NYS Prekindergarten Program Final Reports for 480 school districts, 3 BOCES, and 12 community-based agencies </a:t>
            </a:r>
            <a:endParaRPr lang="en-US">
              <a:cs typeface="Arial" panose="020B0604020202020204"/>
            </a:endParaRPr>
          </a:p>
          <a:p>
            <a:pPr marL="342900" indent="-342900" algn="ctr">
              <a:buFont typeface="Arial" panose="020B0604020202020204" pitchFamily="34" charset="0"/>
              <a:buChar char="•"/>
            </a:pPr>
            <a:endParaRPr lang="en-US" sz="1900">
              <a:cs typeface="Arial"/>
            </a:endParaRPr>
          </a:p>
          <a:p>
            <a:pPr marL="342900" indent="-342900">
              <a:buFont typeface="Arial" panose="020B0604020202020204" pitchFamily="34" charset="0"/>
              <a:buChar char="•"/>
            </a:pPr>
            <a:r>
              <a:rPr lang="en-US" sz="1900">
                <a:cs typeface="Arial"/>
              </a:rPr>
              <a:t>Final Reports include information on number of students served, program location, data on students with disabilities, supports for emergent multi-lingual learners and their families, as well as health &amp; safety protocols</a:t>
            </a:r>
            <a:endParaRPr lang="en-US">
              <a:cs typeface="Arial" panose="020B0604020202020204"/>
            </a:endParaRPr>
          </a:p>
          <a:p>
            <a:pPr marL="342900" indent="-342900" algn="ctr">
              <a:buFont typeface="Arial" panose="020B0604020202020204" pitchFamily="34" charset="0"/>
              <a:buChar char="•"/>
            </a:pPr>
            <a:endParaRPr lang="en-US" sz="1900">
              <a:cs typeface="Arial"/>
            </a:endParaRPr>
          </a:p>
          <a:p>
            <a:pPr marL="342900" indent="-342900">
              <a:buFont typeface="Arial" panose="020B0604020202020204" pitchFamily="34" charset="0"/>
              <a:buChar char="•"/>
            </a:pPr>
            <a:r>
              <a:rPr lang="en-US" sz="1900">
                <a:cs typeface="Arial"/>
              </a:rPr>
              <a:t>Overview of budgets provided and final budget review with Grants-Finance Office</a:t>
            </a:r>
          </a:p>
        </p:txBody>
      </p:sp>
    </p:spTree>
    <p:extLst>
      <p:ext uri="{BB962C8B-B14F-4D97-AF65-F5344CB8AC3E}">
        <p14:creationId xmlns:p14="http://schemas.microsoft.com/office/powerpoint/2010/main" val="2171013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11759-48E6-4FC0-A138-82E68B09AB42}"/>
              </a:ext>
            </a:extLst>
          </p:cNvPr>
          <p:cNvSpPr>
            <a:spLocks noGrp="1"/>
          </p:cNvSpPr>
          <p:nvPr>
            <p:ph type="title"/>
          </p:nvPr>
        </p:nvSpPr>
        <p:spPr/>
        <p:txBody>
          <a:bodyPr/>
          <a:lstStyle/>
          <a:p>
            <a:pPr algn="ctr"/>
            <a:r>
              <a:rPr lang="en-US">
                <a:cs typeface="Arial" panose="020B0604020202020204"/>
              </a:rPr>
              <a:t>Universal Prekindergarten (UPK) Applications</a:t>
            </a:r>
          </a:p>
        </p:txBody>
      </p:sp>
      <p:sp>
        <p:nvSpPr>
          <p:cNvPr id="3" name="Content Placeholder 2">
            <a:extLst>
              <a:ext uri="{FF2B5EF4-FFF2-40B4-BE49-F238E27FC236}">
                <a16:creationId xmlns:a16="http://schemas.microsoft.com/office/drawing/2014/main" id="{CD596E3E-3A4E-44E9-8BDA-F21C34C5CC98}"/>
              </a:ext>
            </a:extLst>
          </p:cNvPr>
          <p:cNvSpPr>
            <a:spLocks noGrp="1"/>
          </p:cNvSpPr>
          <p:nvPr>
            <p:ph idx="1"/>
          </p:nvPr>
        </p:nvSpPr>
        <p:spPr>
          <a:xfrm>
            <a:off x="2131696" y="2412001"/>
            <a:ext cx="7862636" cy="4096753"/>
          </a:xfrm>
        </p:spPr>
        <p:txBody>
          <a:bodyPr/>
          <a:lstStyle/>
          <a:p>
            <a:pPr marL="457200" indent="-457200">
              <a:buFont typeface="Arial" panose="05020102010507070707" pitchFamily="18" charset="2"/>
              <a:buChar char="•"/>
            </a:pPr>
            <a:r>
              <a:rPr lang="en-US">
                <a:cs typeface="Arial" panose="020B0604020202020204"/>
              </a:rPr>
              <a:t>Review of 426 districts who have the UPK grant only</a:t>
            </a:r>
          </a:p>
          <a:p>
            <a:pPr marL="457200" indent="-457200">
              <a:buFont typeface="Arial" panose="05020102010507070707" pitchFamily="18" charset="2"/>
              <a:buChar char="•"/>
            </a:pPr>
            <a:r>
              <a:rPr lang="en-US">
                <a:cs typeface="Arial" panose="020B0604020202020204"/>
              </a:rPr>
              <a:t>Review includes: application, FS-10, Variance requests</a:t>
            </a:r>
          </a:p>
          <a:p>
            <a:pPr marL="457200" indent="-457200">
              <a:buFont typeface="Arial" panose="05020102010507070707" pitchFamily="18" charset="2"/>
              <a:buChar char="•"/>
            </a:pPr>
            <a:r>
              <a:rPr lang="en-US">
                <a:cs typeface="Arial" panose="020B0604020202020204"/>
              </a:rPr>
              <a:t>75% of applications are returned to the district for various corrections</a:t>
            </a:r>
          </a:p>
          <a:p>
            <a:pPr marL="457200" indent="-457200">
              <a:buFont typeface="Arial" panose="05020102010507070707" pitchFamily="18" charset="2"/>
              <a:buChar char="•"/>
            </a:pPr>
            <a:r>
              <a:rPr lang="en-US">
                <a:cs typeface="Arial" panose="020B0604020202020204"/>
              </a:rPr>
              <a:t>All budgets and Variance requests are signed, uploaded and approved to be sent to Grants Finance.</a:t>
            </a:r>
          </a:p>
          <a:p>
            <a:pPr marL="457200" indent="-457200">
              <a:buFont typeface="Arial" panose="05020102010507070707" pitchFamily="18" charset="2"/>
              <a:buChar char="•"/>
            </a:pPr>
            <a:r>
              <a:rPr lang="en-US">
                <a:cs typeface="Arial" panose="020B0604020202020204"/>
              </a:rPr>
              <a:t>Technical Assistance provided to districts on allowable costs, coding, and variance requests. </a:t>
            </a:r>
          </a:p>
          <a:p>
            <a:pPr marL="457200" indent="-457200">
              <a:buFont typeface="Arial" panose="05020102010507070707" pitchFamily="18" charset="2"/>
              <a:buChar char="•"/>
            </a:pPr>
            <a:endParaRPr lang="en-US">
              <a:cs typeface="Arial" panose="020B0604020202020204"/>
            </a:endParaRPr>
          </a:p>
          <a:p>
            <a:pPr marL="457200" indent="-457200">
              <a:buFont typeface="Arial" panose="05020102010507070707" pitchFamily="18" charset="2"/>
              <a:buChar char="•"/>
            </a:pPr>
            <a:endParaRPr lang="en-US">
              <a:cs typeface="Arial" panose="020B0604020202020204"/>
            </a:endParaRPr>
          </a:p>
        </p:txBody>
      </p:sp>
    </p:spTree>
    <p:extLst>
      <p:ext uri="{BB962C8B-B14F-4D97-AF65-F5344CB8AC3E}">
        <p14:creationId xmlns:p14="http://schemas.microsoft.com/office/powerpoint/2010/main" val="1983405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0510E-9981-46AA-A90E-F42657C980A3}"/>
              </a:ext>
            </a:extLst>
          </p:cNvPr>
          <p:cNvSpPr>
            <a:spLocks noGrp="1"/>
          </p:cNvSpPr>
          <p:nvPr>
            <p:ph type="title"/>
          </p:nvPr>
        </p:nvSpPr>
        <p:spPr/>
        <p:txBody>
          <a:bodyPr>
            <a:normAutofit fontScale="90000"/>
          </a:bodyPr>
          <a:lstStyle/>
          <a:p>
            <a:pPr algn="ctr"/>
            <a:r>
              <a:rPr lang="en-US">
                <a:cs typeface="Arial" panose="020B0604020202020204"/>
              </a:rPr>
              <a:t>Statewide Universal Full-Day Prekindergarten (SUFDPK) Applications </a:t>
            </a:r>
          </a:p>
        </p:txBody>
      </p:sp>
      <p:sp>
        <p:nvSpPr>
          <p:cNvPr id="3" name="Content Placeholder 2">
            <a:extLst>
              <a:ext uri="{FF2B5EF4-FFF2-40B4-BE49-F238E27FC236}">
                <a16:creationId xmlns:a16="http://schemas.microsoft.com/office/drawing/2014/main" id="{08AD040C-EB69-403F-973E-42E8E78C0BA8}"/>
              </a:ext>
            </a:extLst>
          </p:cNvPr>
          <p:cNvSpPr>
            <a:spLocks noGrp="1"/>
          </p:cNvSpPr>
          <p:nvPr>
            <p:ph idx="1"/>
          </p:nvPr>
        </p:nvSpPr>
        <p:spPr>
          <a:xfrm>
            <a:off x="2131696" y="2391948"/>
            <a:ext cx="7581899" cy="4056648"/>
          </a:xfrm>
        </p:spPr>
        <p:txBody>
          <a:bodyPr>
            <a:normAutofit fontScale="92500" lnSpcReduction="10000"/>
          </a:bodyPr>
          <a:lstStyle/>
          <a:p>
            <a:pPr marL="457200" indent="-457200">
              <a:buFont typeface="Arial,Sans-Serif"/>
              <a:buChar char="•"/>
            </a:pPr>
            <a:r>
              <a:rPr lang="en-US">
                <a:ea typeface="+mn-lt"/>
                <a:cs typeface="+mn-lt"/>
              </a:rPr>
              <a:t>Review of 44 districts who have the UPK and State-Wide Full Day(SUFDPK) grants</a:t>
            </a:r>
            <a:endParaRPr lang="en-US"/>
          </a:p>
          <a:p>
            <a:pPr marL="457200" indent="-457200">
              <a:buFont typeface="Arial,Sans-Serif"/>
              <a:buChar char="•"/>
            </a:pPr>
            <a:r>
              <a:rPr lang="en-US">
                <a:ea typeface="+mn-lt"/>
                <a:cs typeface="+mn-lt"/>
              </a:rPr>
              <a:t>Review of 12 direct contract CBO's (Agencies)</a:t>
            </a:r>
          </a:p>
          <a:p>
            <a:pPr marL="457200" indent="-457200">
              <a:buFont typeface="Arial,Sans-Serif"/>
              <a:buChar char="•"/>
            </a:pPr>
            <a:r>
              <a:rPr lang="en-US">
                <a:ea typeface="+mn-lt"/>
                <a:cs typeface="+mn-lt"/>
              </a:rPr>
              <a:t>Review of 9 districts with the SUFDPK grant only</a:t>
            </a:r>
          </a:p>
          <a:p>
            <a:pPr marL="457200" indent="-457200">
              <a:buFont typeface="Arial,Sans-Serif"/>
              <a:buChar char="•"/>
            </a:pPr>
            <a:r>
              <a:rPr lang="en-US">
                <a:ea typeface="+mn-lt"/>
                <a:cs typeface="+mn-lt"/>
              </a:rPr>
              <a:t>Review includes: application, FS-10, Variance requests, MWBE package</a:t>
            </a:r>
          </a:p>
          <a:p>
            <a:pPr marL="457200" indent="-457200">
              <a:buFont typeface="Arial,Sans-Serif"/>
              <a:buChar char="•"/>
            </a:pPr>
            <a:r>
              <a:rPr lang="en-US">
                <a:ea typeface="+mn-lt"/>
                <a:cs typeface="+mn-lt"/>
              </a:rPr>
              <a:t>75% of applications are returned to the district for various corrections</a:t>
            </a:r>
          </a:p>
          <a:p>
            <a:pPr marL="457200" indent="-457200">
              <a:buFont typeface="Arial,Sans-Serif"/>
              <a:buChar char="•"/>
            </a:pPr>
            <a:r>
              <a:rPr lang="en-US">
                <a:ea typeface="+mn-lt"/>
                <a:cs typeface="+mn-lt"/>
              </a:rPr>
              <a:t>All budgets and Variance requests are signed, uploaded and approved to be sent to MWBE and then Grants Finance.</a:t>
            </a:r>
          </a:p>
          <a:p>
            <a:pPr marL="457200" indent="-457200">
              <a:buFont typeface="Arial,Sans-Serif"/>
              <a:buChar char="•"/>
            </a:pPr>
            <a:r>
              <a:rPr lang="en-US">
                <a:ea typeface="+mn-lt"/>
                <a:cs typeface="+mn-lt"/>
              </a:rPr>
              <a:t>Technical Assistance provided to districts on allowable costs, coding, and variance requests. </a:t>
            </a:r>
            <a:endParaRPr lang="en-US"/>
          </a:p>
        </p:txBody>
      </p:sp>
    </p:spTree>
    <p:extLst>
      <p:ext uri="{BB962C8B-B14F-4D97-AF65-F5344CB8AC3E}">
        <p14:creationId xmlns:p14="http://schemas.microsoft.com/office/powerpoint/2010/main" val="2099770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4B9BB-CABD-42F9-B9F0-E5842B5FC0DD}"/>
              </a:ext>
            </a:extLst>
          </p:cNvPr>
          <p:cNvSpPr>
            <a:spLocks noGrp="1"/>
          </p:cNvSpPr>
          <p:nvPr>
            <p:ph type="title"/>
          </p:nvPr>
        </p:nvSpPr>
        <p:spPr/>
        <p:txBody>
          <a:bodyPr/>
          <a:lstStyle/>
          <a:p>
            <a:pPr algn="ctr"/>
            <a:r>
              <a:rPr lang="en-US">
                <a:cs typeface="Arial" panose="020B0604020202020204"/>
              </a:rPr>
              <a:t>Voluntarily Registered Nursery Schools/Kindergartens</a:t>
            </a:r>
          </a:p>
        </p:txBody>
      </p:sp>
      <p:sp>
        <p:nvSpPr>
          <p:cNvPr id="5" name="TextBox 4">
            <a:extLst>
              <a:ext uri="{FF2B5EF4-FFF2-40B4-BE49-F238E27FC236}">
                <a16:creationId xmlns:a16="http://schemas.microsoft.com/office/drawing/2014/main" id="{695A0761-8AD1-4DCC-AAF4-6B3107736C23}"/>
              </a:ext>
            </a:extLst>
          </p:cNvPr>
          <p:cNvSpPr txBox="1"/>
          <p:nvPr/>
        </p:nvSpPr>
        <p:spPr>
          <a:xfrm>
            <a:off x="1148862" y="1946031"/>
            <a:ext cx="9437076"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Process</a:t>
            </a:r>
            <a:r>
              <a:rPr lang="en-US">
                <a:ea typeface="+mn-lt"/>
                <a:cs typeface="+mn-lt"/>
              </a:rPr>
              <a:t>, review and approve applications from Voluntarily Registered Nursery Schools and Kindergartens; both new and those up for renewal. </a:t>
            </a:r>
          </a:p>
          <a:p>
            <a:pPr marL="285750" indent="-285750">
              <a:buFont typeface="Arial"/>
              <a:buChar char="•"/>
            </a:pPr>
            <a:r>
              <a:rPr lang="en-US">
                <a:ea typeface="+mn-lt"/>
                <a:cs typeface="+mn-lt"/>
              </a:rPr>
              <a:t>Process, review and approve Annual Reports and Annual Fire Reports for all registered Nursery Schools and Kindergartens.</a:t>
            </a:r>
          </a:p>
          <a:p>
            <a:pPr marL="285750" indent="-285750">
              <a:buFont typeface="Arial"/>
              <a:buChar char="•"/>
            </a:pPr>
            <a:r>
              <a:rPr lang="en-US">
                <a:ea typeface="+mn-lt"/>
                <a:cs typeface="+mn-lt"/>
              </a:rPr>
              <a:t>Provide Ongoing Technical Assistance to all registered Nursery Schools and Kindergartens.</a:t>
            </a:r>
          </a:p>
          <a:p>
            <a:pPr marL="285750" indent="-285750">
              <a:buFont typeface="Arial"/>
              <a:buChar char="•"/>
            </a:pPr>
            <a:r>
              <a:rPr lang="en-US">
                <a:ea typeface="+mn-lt"/>
                <a:cs typeface="+mn-lt"/>
              </a:rPr>
              <a:t>Respond to telephone, email and mail inquiries and requests regarding the registered nursery school and kindergarten program.</a:t>
            </a:r>
            <a:endParaRPr lang="en-US">
              <a:cs typeface="Arial"/>
            </a:endParaRPr>
          </a:p>
          <a:p>
            <a:pPr marL="285750" indent="-285750">
              <a:buFont typeface="Arial"/>
              <a:buChar char="•"/>
            </a:pPr>
            <a:r>
              <a:rPr lang="en-US">
                <a:ea typeface="+mn-lt"/>
                <a:cs typeface="+mn-lt"/>
              </a:rPr>
              <a:t>Process, review and approve all Staff Background Forms for all new hires across the state.  </a:t>
            </a:r>
          </a:p>
          <a:p>
            <a:pPr marL="285750" indent="-285750">
              <a:buFont typeface="Arial"/>
              <a:buChar char="•"/>
            </a:pPr>
            <a:r>
              <a:rPr lang="en-US">
                <a:ea typeface="+mn-lt"/>
                <a:cs typeface="+mn-lt"/>
              </a:rPr>
              <a:t>Process, review and approve all Staff Study Plans when applicable.</a:t>
            </a:r>
            <a:endParaRPr lang="en-US">
              <a:cs typeface="Arial"/>
            </a:endParaRPr>
          </a:p>
          <a:p>
            <a:pPr marL="285750" indent="-285750">
              <a:buFont typeface="Arial"/>
              <a:buChar char="•"/>
            </a:pPr>
            <a:r>
              <a:rPr lang="en-US">
                <a:ea typeface="+mn-lt"/>
                <a:cs typeface="+mn-lt"/>
              </a:rPr>
              <a:t>Provide general assistance to applicants and potential applicants regarding their application to OEL.</a:t>
            </a:r>
            <a:endParaRPr lang="en-US">
              <a:cs typeface="Arial"/>
            </a:endParaRPr>
          </a:p>
          <a:p>
            <a:pPr marL="285750" indent="-285750">
              <a:buFont typeface="Arial"/>
              <a:buChar char="•"/>
            </a:pPr>
            <a:r>
              <a:rPr lang="en-US">
                <a:ea typeface="+mn-lt"/>
                <a:cs typeface="+mn-lt"/>
              </a:rPr>
              <a:t>Review corrective action plans and prepare correspondence to resolve areas of non-compliance for schools that have had a monitoring visit. Monitoring for 2020-2021 is TBD. </a:t>
            </a:r>
            <a:endParaRPr lang="en-US">
              <a:cs typeface="Arial"/>
            </a:endParaRPr>
          </a:p>
          <a:p>
            <a:pPr marL="285750" indent="-285750">
              <a:buFont typeface="Arial"/>
              <a:buChar char="•"/>
            </a:pPr>
            <a:endParaRPr lang="en-US">
              <a:cs typeface="Arial"/>
            </a:endParaRPr>
          </a:p>
        </p:txBody>
      </p:sp>
    </p:spTree>
    <p:extLst>
      <p:ext uri="{BB962C8B-B14F-4D97-AF65-F5344CB8AC3E}">
        <p14:creationId xmlns:p14="http://schemas.microsoft.com/office/powerpoint/2010/main" val="1915643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BED1-472C-485D-8D16-507DE15034C2}"/>
              </a:ext>
            </a:extLst>
          </p:cNvPr>
          <p:cNvSpPr>
            <a:spLocks noGrp="1"/>
          </p:cNvSpPr>
          <p:nvPr>
            <p:ph type="title"/>
          </p:nvPr>
        </p:nvSpPr>
        <p:spPr/>
        <p:txBody>
          <a:bodyPr/>
          <a:lstStyle/>
          <a:p>
            <a:pPr algn="ctr"/>
            <a:r>
              <a:rPr lang="en-US">
                <a:cs typeface="Arial"/>
              </a:rPr>
              <a:t>QUALITYstarsNY</a:t>
            </a:r>
          </a:p>
        </p:txBody>
      </p:sp>
      <p:sp>
        <p:nvSpPr>
          <p:cNvPr id="3" name="Content Placeholder 2">
            <a:extLst>
              <a:ext uri="{FF2B5EF4-FFF2-40B4-BE49-F238E27FC236}">
                <a16:creationId xmlns:a16="http://schemas.microsoft.com/office/drawing/2014/main" id="{A48D11A5-2A2F-4CAB-A2AC-4E2ABB52B4C5}"/>
              </a:ext>
            </a:extLst>
          </p:cNvPr>
          <p:cNvSpPr>
            <a:spLocks noGrp="1"/>
          </p:cNvSpPr>
          <p:nvPr>
            <p:ph idx="1"/>
          </p:nvPr>
        </p:nvSpPr>
        <p:spPr>
          <a:xfrm>
            <a:off x="581192" y="1521857"/>
            <a:ext cx="11029615" cy="4403432"/>
          </a:xfrm>
        </p:spPr>
        <p:txBody>
          <a:bodyPr/>
          <a:lstStyle/>
          <a:p>
            <a:pPr marL="342900" indent="-342900">
              <a:buFont typeface="Wingdings" panose="05020102010507070707" pitchFamily="18" charset="2"/>
              <a:buChar char="q"/>
            </a:pPr>
            <a:r>
              <a:rPr lang="en-US">
                <a:cs typeface="Arial" panose="020B0604020202020204"/>
              </a:rPr>
              <a:t>Designed to help parents select the best possible care and education for their youngest children;</a:t>
            </a:r>
          </a:p>
          <a:p>
            <a:pPr marL="342900" indent="-342900">
              <a:buFont typeface="Wingdings" panose="05020102010507070707" pitchFamily="18" charset="2"/>
              <a:buChar char="q"/>
            </a:pPr>
            <a:r>
              <a:rPr lang="en-US">
                <a:cs typeface="Arial" panose="020B0604020202020204"/>
              </a:rPr>
              <a:t>Sets universal program standards linked to star ratings;</a:t>
            </a:r>
          </a:p>
          <a:p>
            <a:pPr marL="342900" indent="-342900">
              <a:buFont typeface="Wingdings" panose="05020102010507070707" pitchFamily="18" charset="2"/>
              <a:buChar char="q"/>
            </a:pPr>
            <a:r>
              <a:rPr lang="en-US">
                <a:cs typeface="Arial" panose="020B0604020202020204"/>
              </a:rPr>
              <a:t>Helps to improve the quality of early care and education programs;</a:t>
            </a:r>
          </a:p>
          <a:p>
            <a:pPr marL="342900" indent="-342900">
              <a:buFont typeface="Wingdings" panose="05020102010507070707" pitchFamily="18" charset="2"/>
              <a:buChar char="q"/>
            </a:pPr>
            <a:r>
              <a:rPr lang="en-US">
                <a:cs typeface="Arial" panose="020B0604020202020204"/>
              </a:rPr>
              <a:t>Uses proven methods to assess, improve, and communicate the quality of early childhood education; </a:t>
            </a:r>
          </a:p>
          <a:p>
            <a:pPr marL="342900" indent="-342900">
              <a:buFont typeface="Wingdings" panose="05020102010507070707" pitchFamily="18" charset="2"/>
              <a:buChar char="q"/>
            </a:pPr>
            <a:r>
              <a:rPr lang="en-US">
                <a:cs typeface="Arial" panose="020B0604020202020204"/>
              </a:rPr>
              <a:t>Meets the federal requirement for implementing a Quality Rating and Improvement System to receive federal funds</a:t>
            </a:r>
          </a:p>
          <a:p>
            <a:pPr marL="342900" indent="-342900">
              <a:buFont typeface="Wingdings" panose="05020102010507070707" pitchFamily="18" charset="2"/>
              <a:buChar char="q"/>
            </a:pPr>
            <a:r>
              <a:rPr lang="en-US">
                <a:cs typeface="Arial" panose="020B0604020202020204"/>
              </a:rPr>
              <a:t>NYSED continues to target </a:t>
            </a:r>
            <a:r>
              <a:rPr lang="en-US" err="1">
                <a:cs typeface="Arial" panose="020B0604020202020204"/>
              </a:rPr>
              <a:t>QUALITYstarsNY</a:t>
            </a:r>
            <a:r>
              <a:rPr lang="en-US">
                <a:cs typeface="Arial" panose="020B0604020202020204"/>
              </a:rPr>
              <a:t> funding and support toward high need districts</a:t>
            </a:r>
          </a:p>
          <a:p>
            <a:pPr marL="342900" indent="-342900">
              <a:buFont typeface="Wingdings" panose="05020102010507070707" pitchFamily="18" charset="2"/>
              <a:buChar char="q"/>
            </a:pPr>
            <a:endParaRPr lang="en-US">
              <a:cs typeface="Arial" panose="020B0604020202020204"/>
            </a:endParaRPr>
          </a:p>
        </p:txBody>
      </p:sp>
    </p:spTree>
    <p:extLst>
      <p:ext uri="{BB962C8B-B14F-4D97-AF65-F5344CB8AC3E}">
        <p14:creationId xmlns:p14="http://schemas.microsoft.com/office/powerpoint/2010/main" val="401094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693BE-624A-40E3-914D-9F4ED2239C4C}"/>
              </a:ext>
            </a:extLst>
          </p:cNvPr>
          <p:cNvSpPr>
            <a:spLocks noGrp="1"/>
          </p:cNvSpPr>
          <p:nvPr>
            <p:ph type="title"/>
          </p:nvPr>
        </p:nvSpPr>
        <p:spPr/>
        <p:txBody>
          <a:bodyPr/>
          <a:lstStyle/>
          <a:p>
            <a:pPr algn="ctr"/>
            <a:r>
              <a:rPr lang="en-US">
                <a:cs typeface="Arial"/>
              </a:rPr>
              <a:t>Building Supports for Emergent Multilingual Learners</a:t>
            </a:r>
          </a:p>
        </p:txBody>
      </p:sp>
      <p:sp>
        <p:nvSpPr>
          <p:cNvPr id="3" name="Content Placeholder 2">
            <a:extLst>
              <a:ext uri="{FF2B5EF4-FFF2-40B4-BE49-F238E27FC236}">
                <a16:creationId xmlns:a16="http://schemas.microsoft.com/office/drawing/2014/main" id="{5A7175D0-0FC7-40D0-BC5F-FCA8BFA50ADF}"/>
              </a:ext>
            </a:extLst>
          </p:cNvPr>
          <p:cNvSpPr>
            <a:spLocks noGrp="1"/>
          </p:cNvSpPr>
          <p:nvPr>
            <p:ph idx="1"/>
          </p:nvPr>
        </p:nvSpPr>
        <p:spPr>
          <a:xfrm>
            <a:off x="581192" y="1715024"/>
            <a:ext cx="11029615" cy="4052114"/>
          </a:xfrm>
        </p:spPr>
        <p:txBody>
          <a:bodyPr>
            <a:normAutofit lnSpcReduction="10000"/>
          </a:bodyPr>
          <a:lstStyle/>
          <a:p>
            <a:endParaRPr lang="en-US" sz="2400">
              <a:cs typeface="Arial" panose="020B0604020202020204"/>
            </a:endParaRPr>
          </a:p>
          <a:p>
            <a:pPr marL="342900" indent="-342900">
              <a:buFont typeface="Wingdings" panose="05020102010507070707" pitchFamily="18" charset="2"/>
              <a:buChar char="q"/>
            </a:pPr>
            <a:r>
              <a:rPr lang="en-US" sz="2400">
                <a:cs typeface="Arial" panose="020B0604020202020204"/>
              </a:rPr>
              <a:t>The Emergent Multilingual Learner (EMLL) Profile is available in 24 languages</a:t>
            </a:r>
          </a:p>
          <a:p>
            <a:pPr marL="342900" indent="-342900">
              <a:buFont typeface="Wingdings" panose="05020102010507070707" pitchFamily="18" charset="2"/>
              <a:buChar char="q"/>
            </a:pPr>
            <a:endParaRPr lang="en-US" sz="2400">
              <a:cs typeface="Arial" panose="020B0604020202020204"/>
            </a:endParaRPr>
          </a:p>
          <a:p>
            <a:pPr marL="342900" indent="-342900">
              <a:buFont typeface="Wingdings" panose="05020102010507070707" pitchFamily="18" charset="2"/>
              <a:buChar char="q"/>
            </a:pPr>
            <a:r>
              <a:rPr lang="en-US" sz="2400">
                <a:cs typeface="Arial" panose="020B0604020202020204"/>
              </a:rPr>
              <a:t>Strengthening guidance on how to identify and plan for linguistically and culturally responsive instruction and programming </a:t>
            </a:r>
          </a:p>
          <a:p>
            <a:pPr marL="342900" indent="-342900">
              <a:buFont typeface="Wingdings" panose="05020102010507070707" pitchFamily="18" charset="2"/>
              <a:buChar char="q"/>
            </a:pPr>
            <a:endParaRPr lang="en-US" sz="2400">
              <a:cs typeface="Arial" panose="020B0604020202020204"/>
            </a:endParaRPr>
          </a:p>
          <a:p>
            <a:pPr marL="342900" indent="-342900">
              <a:buFont typeface="Wingdings" panose="05020102010507070707" pitchFamily="18" charset="2"/>
              <a:buChar char="q"/>
            </a:pPr>
            <a:r>
              <a:rPr lang="en-US" sz="2400">
                <a:cs typeface="Arial" panose="020B0604020202020204"/>
              </a:rPr>
              <a:t>Collaborating with OBEWL to build professional learning opportunities for educators on how to best support EMLLs and their families</a:t>
            </a:r>
          </a:p>
        </p:txBody>
      </p:sp>
    </p:spTree>
    <p:extLst>
      <p:ext uri="{BB962C8B-B14F-4D97-AF65-F5344CB8AC3E}">
        <p14:creationId xmlns:p14="http://schemas.microsoft.com/office/powerpoint/2010/main" val="1001574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DE348-51EC-4D46-B13F-D526B22E762D}"/>
              </a:ext>
            </a:extLst>
          </p:cNvPr>
          <p:cNvSpPr>
            <a:spLocks noGrp="1"/>
          </p:cNvSpPr>
          <p:nvPr>
            <p:ph type="title"/>
          </p:nvPr>
        </p:nvSpPr>
        <p:spPr/>
        <p:txBody>
          <a:bodyPr/>
          <a:lstStyle/>
          <a:p>
            <a:pPr algn="ctr"/>
            <a:r>
              <a:rPr lang="en-US">
                <a:cs typeface="Arial" panose="020B0604020202020204"/>
              </a:rPr>
              <a:t>Building Statewide Quality</a:t>
            </a:r>
          </a:p>
        </p:txBody>
      </p:sp>
      <p:sp>
        <p:nvSpPr>
          <p:cNvPr id="3" name="Content Placeholder 2">
            <a:extLst>
              <a:ext uri="{FF2B5EF4-FFF2-40B4-BE49-F238E27FC236}">
                <a16:creationId xmlns:a16="http://schemas.microsoft.com/office/drawing/2014/main" id="{1F0871C8-6410-4FFF-9EE3-FAF07ABAA053}"/>
              </a:ext>
            </a:extLst>
          </p:cNvPr>
          <p:cNvSpPr>
            <a:spLocks noGrp="1"/>
          </p:cNvSpPr>
          <p:nvPr>
            <p:ph idx="1"/>
          </p:nvPr>
        </p:nvSpPr>
        <p:spPr/>
        <p:txBody>
          <a:bodyPr vert="horz" lIns="91440" tIns="45720" rIns="91440" bIns="45720" rtlCol="0" anchor="t">
            <a:normAutofit lnSpcReduction="10000"/>
          </a:bodyPr>
          <a:lstStyle/>
          <a:p>
            <a:pPr marL="342900" indent="-342900">
              <a:buFont typeface="Wingdings" panose="05020102010507070707" pitchFamily="18" charset="2"/>
              <a:buChar char="q"/>
            </a:pPr>
            <a:r>
              <a:rPr lang="en-US" sz="2400">
                <a:cs typeface="Arial"/>
              </a:rPr>
              <a:t>Providing technical assistance and guidance to districts and agencies through remote contact (e.g., phone, emails, video conferencing) as they reopen schools/programs and throughout the year as they prepare for educating early learners</a:t>
            </a:r>
            <a:endParaRPr lang="en-US"/>
          </a:p>
          <a:p>
            <a:pPr marL="342900" indent="-342900">
              <a:buFont typeface="Wingdings" panose="05020102010507070707" pitchFamily="18" charset="2"/>
              <a:buChar char="q"/>
            </a:pPr>
            <a:r>
              <a:rPr lang="en-US" sz="2400">
                <a:cs typeface="Arial"/>
              </a:rPr>
              <a:t>Strengthening OEL's monitoring protocols which to ensure comprehensive and consistent monitoring of program quality in providers of prekindergarten programs throughout New York State</a:t>
            </a:r>
          </a:p>
          <a:p>
            <a:pPr marL="342900" indent="-342900">
              <a:buFont typeface="Wingdings" panose="05020102010507070707" pitchFamily="18" charset="2"/>
              <a:buChar char="q"/>
            </a:pPr>
            <a:r>
              <a:rPr lang="en-US" sz="2400">
                <a:cs typeface="Arial"/>
              </a:rPr>
              <a:t>Ensuring districts Prekindergarten Self- Assessment and Action Plans meet </a:t>
            </a:r>
            <a:r>
              <a:rPr lang="en-US" sz="2400" b="1">
                <a:cs typeface="Arial"/>
              </a:rPr>
              <a:t>program </a:t>
            </a:r>
            <a:r>
              <a:rPr lang="en-US" sz="2400">
                <a:cs typeface="Arial"/>
              </a:rPr>
              <a:t>quality standards for prekindergarten programs</a:t>
            </a:r>
            <a:endParaRPr lang="en-US"/>
          </a:p>
          <a:p>
            <a:pPr marL="342900" indent="-342900">
              <a:buFont typeface="Wingdings" panose="05020102010507070707" pitchFamily="18" charset="2"/>
              <a:buChar char="q"/>
            </a:pPr>
            <a:endParaRPr lang="en-US" sz="2400">
              <a:cs typeface="Arial"/>
            </a:endParaRPr>
          </a:p>
          <a:p>
            <a:pPr marL="342900" indent="-342900">
              <a:buFont typeface="Arial" panose="05020102010507070707" pitchFamily="18" charset="2"/>
              <a:buChar char="•"/>
            </a:pPr>
            <a:endParaRPr lang="en-US">
              <a:cs typeface="Arial"/>
            </a:endParaRPr>
          </a:p>
          <a:p>
            <a:endParaRPr lang="en-US">
              <a:cs typeface="Arial"/>
            </a:endParaRPr>
          </a:p>
          <a:p>
            <a:endParaRPr lang="en-US">
              <a:cs typeface="Arial"/>
            </a:endParaRPr>
          </a:p>
        </p:txBody>
      </p:sp>
    </p:spTree>
    <p:extLst>
      <p:ext uri="{BB962C8B-B14F-4D97-AF65-F5344CB8AC3E}">
        <p14:creationId xmlns:p14="http://schemas.microsoft.com/office/powerpoint/2010/main" val="1397260247"/>
      </p:ext>
    </p:extLst>
  </p:cSld>
  <p:clrMapOvr>
    <a:masterClrMapping/>
  </p:clrMapOvr>
</p:sld>
</file>

<file path=ppt/theme/theme1.xml><?xml version="1.0" encoding="utf-8"?>
<a:theme xmlns:a="http://schemas.openxmlformats.org/drawingml/2006/main" name="NYSED Theme">
  <a:themeElements>
    <a:clrScheme name="NYSED">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927</Words>
  <Application>Microsoft Office PowerPoint</Application>
  <PresentationFormat>Widescreen</PresentationFormat>
  <Paragraphs>72</Paragraphs>
  <Slides>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Arial,Sans-Serif</vt:lpstr>
      <vt:lpstr>Calibri</vt:lpstr>
      <vt:lpstr>Wingdings</vt:lpstr>
      <vt:lpstr>Wingdings 2</vt:lpstr>
      <vt:lpstr>NYSED Theme</vt:lpstr>
      <vt:lpstr>NYSED Updates Office of Early Learning</vt:lpstr>
      <vt:lpstr>P-3 Virtual Summer Institute </vt:lpstr>
      <vt:lpstr>NYS Prekindergarten Final Program Reports – 2019-2020</vt:lpstr>
      <vt:lpstr>Universal Prekindergarten (UPK) Applications</vt:lpstr>
      <vt:lpstr>Statewide Universal Full-Day Prekindergarten (SUFDPK) Applications </vt:lpstr>
      <vt:lpstr>Voluntarily Registered Nursery Schools/Kindergartens</vt:lpstr>
      <vt:lpstr>QUALITYstarsNY</vt:lpstr>
      <vt:lpstr>Building Supports for Emergent Multilingual Learners</vt:lpstr>
      <vt:lpstr>Building Statewide Quality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Recovering, Rebuilding, and Renewing the Spirit of New York State Schools: Reopening Guidance</dc:title>
  <dc:creator>New York State Education Department</dc:creator>
  <cp:lastModifiedBy>Jason Breslin</cp:lastModifiedBy>
  <cp:revision>8</cp:revision>
  <dcterms:created xsi:type="dcterms:W3CDTF">2020-07-10T11:00:23Z</dcterms:created>
  <dcterms:modified xsi:type="dcterms:W3CDTF">2020-09-23T13:18:01Z</dcterms:modified>
</cp:coreProperties>
</file>