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50ef69540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50ef69540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515a7f73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515a7f7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50ef69540_0_133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1550ef69540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86" name="Google Shape;86;g1550ef69540_0_133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50ef69540_0_141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1550ef69540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95" name="Google Shape;95;g1550ef69540_0_141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50ef69540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04" name="Google Shape;104;g1550ef69540_0_148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50ef69540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11" name="Google Shape;111;g1550ef69540_0_153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50ef69540_0_159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550ef69540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20" name="Google Shape;120;g1550ef69540_0_159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50ef69540_0_165:notes"/>
          <p:cNvSpPr/>
          <p:nvPr>
            <p:ph idx="2" type="sldImg"/>
          </p:nvPr>
        </p:nvSpPr>
        <p:spPr>
          <a:xfrm>
            <a:off x="729258" y="1143000"/>
            <a:ext cx="5399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550ef69540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550" lIns="91100" spcFirstLastPara="1" rIns="91100" wrap="square" tIns="4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28" name="Google Shape;128;g1550ef69540_0_165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550" lIns="91100" spcFirstLastPara="1" rIns="91100" wrap="square" tIns="4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675159" y="4693256"/>
            <a:ext cx="82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7692" y="4538409"/>
            <a:ext cx="946299" cy="5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7692" y="4538409"/>
            <a:ext cx="946299" cy="5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A2C4C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eetny.webex.com/meetny/ldr.php?RCID=548469242d7a185e7ac557496c811752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ids.azurewebsites.net/Account/Login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ctrTitle"/>
          </p:nvPr>
        </p:nvSpPr>
        <p:spPr>
          <a:xfrm>
            <a:off x="2767275" y="1676400"/>
            <a:ext cx="6376800" cy="1790700"/>
          </a:xfrm>
          <a:prstGeom prst="rect">
            <a:avLst/>
          </a:prstGeom>
          <a:solidFill>
            <a:srgbClr val="FFD966"/>
          </a:solidFill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Requesting Your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PIDS Account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25" y="1344538"/>
            <a:ext cx="2454425" cy="24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Requesting</a:t>
            </a:r>
            <a:r>
              <a:rPr b="1" lang="en" sz="2500">
                <a:latin typeface="Arial"/>
                <a:ea typeface="Arial"/>
                <a:cs typeface="Arial"/>
                <a:sym typeface="Arial"/>
              </a:rPr>
              <a:t> Your PIDS Account 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47100" y="700100"/>
            <a:ext cx="3545400" cy="4063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After your application to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become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an Implementing program has been accepted you will receive a link to the PIDS Registration form.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This form should be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submitted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as soon as possible and include your Leadership Coach so they can help you to review your data in the system during Leadership Team Meetings.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Once the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Registration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form has been submitted you will receive a confirmation email with a link to start the process of setting up your account.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NOTE if you applied after July 1, 2024 you no longer need to submit a </a:t>
            </a: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b="1" lang="en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request.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300" y="636156"/>
            <a:ext cx="3341808" cy="4369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Getting Your PIDS Account Set Up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242024" y="1116451"/>
            <a:ext cx="2796900" cy="2910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50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146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This is an example of the confirmation email PIDS will send when your account is created.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146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Open the email in your inbox and click “Confirm Account” to get started.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For detailed step by step instructions refer to the webinar link </a:t>
            </a:r>
            <a:r>
              <a:rPr lang="en" u="sng">
                <a:solidFill>
                  <a:schemeClr val="hlink"/>
                </a:solidFill>
                <a:hlinkClick r:id="rId3"/>
              </a:rPr>
              <a:t>located here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 b="8558" l="0" r="0" t="0"/>
          <a:stretch/>
        </p:blipFill>
        <p:spPr>
          <a:xfrm>
            <a:off x="3246638" y="515906"/>
            <a:ext cx="4802699" cy="4461692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8"/>
          <p:cNvSpPr/>
          <p:nvPr/>
        </p:nvSpPr>
        <p:spPr>
          <a:xfrm rot="3199215">
            <a:off x="6663971" y="3559303"/>
            <a:ext cx="433922" cy="87228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5325" y="3150513"/>
            <a:ext cx="3448800" cy="1056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-174148" lvl="0" marL="177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"/>
              <a:t>To create your password, you must first enter your username and select “Email Link”.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4155" y="869485"/>
            <a:ext cx="4108317" cy="137219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0132" y="2807177"/>
            <a:ext cx="4058097" cy="1743267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9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Have your username ready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455325" y="978375"/>
            <a:ext cx="3448800" cy="11544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415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confirming your account, select “Create your Password”.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253025" y="1602150"/>
            <a:ext cx="3406200" cy="1939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PIDS will then send you another email with a link to create your password.</a:t>
            </a:r>
            <a:endParaRPr/>
          </a:p>
          <a:p>
            <a:pPr indent="-50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Open the email in your inbox and select “Create Password”.  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5714" y="736951"/>
            <a:ext cx="5023250" cy="3648823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20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Creating your Password - Step 1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601200" y="1434892"/>
            <a:ext cx="2790600" cy="2670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Enter your username and create your password in line with the password requirements. 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Select “Save Changes” and you can now log into PIDS!</a:t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0097" y="562040"/>
            <a:ext cx="3279110" cy="441631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21"/>
          <p:cNvSpPr/>
          <p:nvPr/>
        </p:nvSpPr>
        <p:spPr>
          <a:xfrm rot="3825072">
            <a:off x="6193399" y="3976511"/>
            <a:ext cx="291677" cy="5452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Creating your Password - Step 2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/>
        </p:nvSpPr>
        <p:spPr>
          <a:xfrm>
            <a:off x="4720075" y="1147514"/>
            <a:ext cx="3802500" cy="2458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Log into PIDS with your Username and Password.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PIDS link: </a:t>
            </a:r>
            <a:r>
              <a:rPr b="0" i="0" lang="en" sz="2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https://pids.azurewebsites.net/Account/Login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76" y="843754"/>
            <a:ext cx="3943426" cy="3066014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2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You are ready to Log In!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00" y="653775"/>
            <a:ext cx="6289950" cy="367875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23"/>
          <p:cNvSpPr txBox="1"/>
          <p:nvPr>
            <p:ph type="title"/>
          </p:nvPr>
        </p:nvSpPr>
        <p:spPr>
          <a:xfrm>
            <a:off x="0" y="6"/>
            <a:ext cx="9144000" cy="469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" sz="2500">
                <a:latin typeface="Arial"/>
                <a:ea typeface="Arial"/>
                <a:cs typeface="Arial"/>
                <a:sym typeface="Arial"/>
              </a:rPr>
              <a:t>Your made it to the PIDS “Home Page”!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7204550" y="1189975"/>
            <a:ext cx="1824900" cy="831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Check out our  training videos under the support menu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7134675" y="653775"/>
            <a:ext cx="838200" cy="4002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D0E0E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