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550a2dc0e4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550" lIns="91100" spcFirstLastPara="1" rIns="91100" wrap="square" tIns="45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/>
          </a:p>
        </p:txBody>
      </p:sp>
      <p:sp>
        <p:nvSpPr>
          <p:cNvPr id="65" name="Google Shape;65;g1550a2dc0e4_0_0:notes"/>
          <p:cNvSpPr/>
          <p:nvPr>
            <p:ph idx="2" type="sldImg"/>
          </p:nvPr>
        </p:nvSpPr>
        <p:spPr>
          <a:xfrm>
            <a:off x="729258" y="1143000"/>
            <a:ext cx="5399400" cy="308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550a2dc0e4_0_7:notes"/>
          <p:cNvSpPr/>
          <p:nvPr>
            <p:ph idx="2" type="sldImg"/>
          </p:nvPr>
        </p:nvSpPr>
        <p:spPr>
          <a:xfrm>
            <a:off x="729258" y="1143000"/>
            <a:ext cx="5399400" cy="308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g1550a2dc0e4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550" lIns="91100" spcFirstLastPara="1" rIns="91100" wrap="square" tIns="45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/>
          </a:p>
        </p:txBody>
      </p:sp>
      <p:sp>
        <p:nvSpPr>
          <p:cNvPr id="74" name="Google Shape;74;g1550a2dc0e4_0_7:notes"/>
          <p:cNvSpPr txBox="1"/>
          <p:nvPr>
            <p:ph idx="12" type="sldNum"/>
          </p:nvPr>
        </p:nvSpPr>
        <p:spPr>
          <a:xfrm>
            <a:off x="3884613" y="8685213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550" lIns="91100" spcFirstLastPara="1" rIns="91100" wrap="square" tIns="455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" sz="1300"/>
              <a:t>‹#›</a:t>
            </a:fld>
            <a:endParaRPr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50a2dc0e4_0_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550" lIns="91100" spcFirstLastPara="1" rIns="91100" wrap="square" tIns="45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/>
          </a:p>
        </p:txBody>
      </p:sp>
      <p:sp>
        <p:nvSpPr>
          <p:cNvPr id="82" name="Google Shape;82;g1550a2dc0e4_0_14:notes"/>
          <p:cNvSpPr/>
          <p:nvPr>
            <p:ph idx="2" type="sldImg"/>
          </p:nvPr>
        </p:nvSpPr>
        <p:spPr>
          <a:xfrm>
            <a:off x="729258" y="1143000"/>
            <a:ext cx="5399400" cy="308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550a2dc0e4_0_1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550" lIns="91100" spcFirstLastPara="1" rIns="91100" wrap="square" tIns="45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/>
          </a:p>
        </p:txBody>
      </p:sp>
      <p:sp>
        <p:nvSpPr>
          <p:cNvPr id="90" name="Google Shape;90;g1550a2dc0e4_0_19:notes"/>
          <p:cNvSpPr/>
          <p:nvPr>
            <p:ph idx="2" type="sldImg"/>
          </p:nvPr>
        </p:nvSpPr>
        <p:spPr>
          <a:xfrm>
            <a:off x="729258" y="1143000"/>
            <a:ext cx="5399400" cy="308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99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ctrTitle"/>
          </p:nvPr>
        </p:nvSpPr>
        <p:spPr>
          <a:xfrm>
            <a:off x="3402425" y="1545450"/>
            <a:ext cx="5701500" cy="2052600"/>
          </a:xfrm>
          <a:prstGeom prst="rect">
            <a:avLst/>
          </a:prstGeom>
          <a:solidFill>
            <a:srgbClr val="FFD966"/>
          </a:solidFill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Entering Behavior Incident Reports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725" y="1344538"/>
            <a:ext cx="2454425" cy="245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0" y="0"/>
            <a:ext cx="9144000" cy="873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4285"/>
              <a:buFont typeface="Calibri"/>
              <a:buNone/>
            </a:pPr>
            <a:r>
              <a:rPr b="1" lang="en" sz="3500"/>
              <a:t>On the Home Page - </a:t>
            </a:r>
            <a:r>
              <a:rPr b="1" lang="en" sz="3500"/>
              <a:t>Behavior Incident Reports </a:t>
            </a:r>
            <a:endParaRPr b="1" sz="3500"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292975" y="2062100"/>
            <a:ext cx="4347000" cy="1117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7145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"/>
              <a:t>To enter a BIR for a child, begin by selecting the “Behavior Incident Reports” tab on the PIDS home page.</a:t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3">
            <a:alphaModFix/>
          </a:blip>
          <a:srcRect b="0" l="0" r="3614" t="0"/>
          <a:stretch/>
        </p:blipFill>
        <p:spPr>
          <a:xfrm>
            <a:off x="4730644" y="1160894"/>
            <a:ext cx="2822287" cy="3469912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/>
          <p:nvPr/>
        </p:nvSpPr>
        <p:spPr>
          <a:xfrm rot="5400000">
            <a:off x="7839342" y="1777780"/>
            <a:ext cx="225300" cy="6168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1001" y="1036222"/>
            <a:ext cx="6801800" cy="2522095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981000" y="3720650"/>
            <a:ext cx="6801900" cy="9384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t" bIns="34275" lIns="68575" spcFirstLastPara="1" rIns="68575" wrap="square" tIns="34275">
            <a:normAutofit fontScale="85000" lnSpcReduction="20000"/>
          </a:bodyPr>
          <a:lstStyle/>
          <a:p>
            <a:pPr indent="-151447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6666"/>
              <a:buChar char="•"/>
            </a:pPr>
            <a:r>
              <a:rPr lang="en"/>
              <a:t>You are now in your Behavior Incident Report (BIR) Dashboard where you will be able to see all the BIR screenings that you have added to your program. </a:t>
            </a:r>
            <a:endParaRPr/>
          </a:p>
          <a:p>
            <a:pPr indent="-151447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16666"/>
              <a:buChar char="•"/>
            </a:pPr>
            <a:r>
              <a:rPr lang="en"/>
              <a:t>Select “</a:t>
            </a:r>
            <a:r>
              <a:rPr lang="en" u="sng"/>
              <a:t>Add New Incident Report</a:t>
            </a:r>
            <a:r>
              <a:rPr lang="en"/>
              <a:t>”</a:t>
            </a:r>
            <a:endParaRPr/>
          </a:p>
        </p:txBody>
      </p:sp>
      <p:sp>
        <p:nvSpPr>
          <p:cNvPr id="78" name="Google Shape;78;p16"/>
          <p:cNvSpPr/>
          <p:nvPr/>
        </p:nvSpPr>
        <p:spPr>
          <a:xfrm rot="4680708">
            <a:off x="7925131" y="1087742"/>
            <a:ext cx="337971" cy="812744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6"/>
          <p:cNvSpPr txBox="1"/>
          <p:nvPr>
            <p:ph type="title"/>
          </p:nvPr>
        </p:nvSpPr>
        <p:spPr>
          <a:xfrm>
            <a:off x="0" y="0"/>
            <a:ext cx="9144000" cy="873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" sz="3500"/>
              <a:t>Behavior Incident Report Dashboard</a:t>
            </a:r>
            <a:endParaRPr b="1" sz="3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5354975" y="1975591"/>
            <a:ext cx="3571800" cy="20811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7145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"/>
              <a:t>Enter the Behavior Incident Report (BIR) information for your child.</a:t>
            </a:r>
            <a:endParaRPr/>
          </a:p>
          <a:p>
            <a:pPr indent="-17145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"/>
              <a:t>Your child must be assigned to a classroom to make a BIR.</a:t>
            </a:r>
            <a:endParaRPr/>
          </a:p>
          <a:p>
            <a:pPr indent="-17145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"/>
              <a:t>Select “Save” when complete.</a:t>
            </a:r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3975" y="943700"/>
            <a:ext cx="4624851" cy="4144876"/>
          </a:xfrm>
          <a:prstGeom prst="rect">
            <a:avLst/>
          </a:prstGeom>
          <a:noFill/>
          <a:ln cap="flat" cmpd="sng" w="9525">
            <a:solidFill>
              <a:srgbClr val="4472C4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86" name="Google Shape;86;p17"/>
          <p:cNvSpPr txBox="1"/>
          <p:nvPr>
            <p:ph type="title"/>
          </p:nvPr>
        </p:nvSpPr>
        <p:spPr>
          <a:xfrm>
            <a:off x="0" y="0"/>
            <a:ext cx="9144000" cy="873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" sz="3500"/>
              <a:t>Linking </a:t>
            </a:r>
            <a:r>
              <a:rPr b="1" lang="en" sz="3500"/>
              <a:t>BIR to Child &amp; Entering the Details</a:t>
            </a:r>
            <a:endParaRPr b="1" sz="3500"/>
          </a:p>
        </p:txBody>
      </p:sp>
      <p:sp>
        <p:nvSpPr>
          <p:cNvPr id="87" name="Google Shape;87;p17"/>
          <p:cNvSpPr/>
          <p:nvPr/>
        </p:nvSpPr>
        <p:spPr>
          <a:xfrm rot="5400000">
            <a:off x="5104481" y="1131504"/>
            <a:ext cx="338100" cy="812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81817" y="1009798"/>
            <a:ext cx="6780365" cy="2572109"/>
          </a:xfrm>
          <a:prstGeom prst="rect">
            <a:avLst/>
          </a:prstGeom>
          <a:noFill/>
          <a:ln cap="flat" cmpd="sng" w="9525">
            <a:solidFill>
              <a:srgbClr val="4472C4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1181850" y="3886575"/>
            <a:ext cx="6780300" cy="9258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71450" lvl="0" marL="1778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" sz="1700"/>
              <a:t>Once the BIR is created, you can go into the </a:t>
            </a:r>
            <a:r>
              <a:rPr lang="en" sz="1700" u="sng"/>
              <a:t>Behavior Incident Reports Dashboard</a:t>
            </a:r>
            <a:r>
              <a:rPr lang="en" sz="1700"/>
              <a:t> at any time. </a:t>
            </a:r>
            <a:endParaRPr sz="1700"/>
          </a:p>
          <a:p>
            <a:pPr indent="-171450" lvl="0" marL="17780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" sz="1700"/>
              <a:t>Select “Actions” in the same row to view, edit, or delete the BIRs.</a:t>
            </a:r>
            <a:endParaRPr sz="1700"/>
          </a:p>
        </p:txBody>
      </p:sp>
      <p:sp>
        <p:nvSpPr>
          <p:cNvPr id="94" name="Google Shape;94;p18"/>
          <p:cNvSpPr txBox="1"/>
          <p:nvPr>
            <p:ph type="title"/>
          </p:nvPr>
        </p:nvSpPr>
        <p:spPr>
          <a:xfrm>
            <a:off x="0" y="0"/>
            <a:ext cx="9144000" cy="873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" sz="3500"/>
              <a:t>Accessing previous </a:t>
            </a:r>
            <a:r>
              <a:rPr b="1" lang="en" sz="3500"/>
              <a:t>BIR’s</a:t>
            </a:r>
            <a:endParaRPr b="1" sz="3500"/>
          </a:p>
        </p:txBody>
      </p:sp>
      <p:sp>
        <p:nvSpPr>
          <p:cNvPr id="95" name="Google Shape;95;p18"/>
          <p:cNvSpPr/>
          <p:nvPr/>
        </p:nvSpPr>
        <p:spPr>
          <a:xfrm>
            <a:off x="7348781" y="1759049"/>
            <a:ext cx="338100" cy="812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